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8" r:id="rId3"/>
    <p:sldId id="309" r:id="rId4"/>
    <p:sldId id="310" r:id="rId5"/>
    <p:sldId id="311" r:id="rId6"/>
    <p:sldId id="312" r:id="rId7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29634" y="445718"/>
            <a:ext cx="704519" cy="723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3888" y="10104813"/>
            <a:ext cx="246379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79195" y="422554"/>
            <a:ext cx="2395855" cy="1162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2032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2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Solution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79195" y="1805685"/>
            <a:ext cx="2573655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95"/>
              </a:spcBef>
              <a:tabLst>
                <a:tab pos="2366010" algn="l"/>
              </a:tabLst>
            </a:pPr>
            <a:r>
              <a:rPr sz="1300" b="1" dirty="0"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8y</a:t>
            </a:r>
            <a:r>
              <a:rPr sz="1300" b="1" spc="-300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y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300" b="1" dirty="0">
                <a:latin typeface="Cambria Math"/>
                <a:cs typeface="Cambria Math"/>
              </a:rPr>
              <a:t>⟹</a:t>
            </a:r>
            <a:r>
              <a:rPr sz="1300" b="1" spc="-5" dirty="0">
                <a:latin typeface="Segoe Print"/>
                <a:cs typeface="Segoe Print"/>
              </a:rPr>
              <a:t>8y</a:t>
            </a:r>
            <a:r>
              <a:rPr sz="1300" b="1" spc="-300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y</a:t>
            </a:r>
            <a:r>
              <a:rPr sz="1950" b="1" spc="-442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=-</a:t>
            </a:r>
            <a:r>
              <a:rPr sz="1300" b="1" spc="-5" dirty="0">
                <a:latin typeface="Segoe Print"/>
                <a:cs typeface="Segoe Print"/>
              </a:rPr>
              <a:t>2x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20" dirty="0">
                <a:latin typeface="Cambria Math"/>
                <a:cs typeface="Cambria Math"/>
              </a:rPr>
              <a:t>⟹</a:t>
            </a:r>
            <a:endParaRPr sz="1300">
              <a:latin typeface="Cambria Math"/>
              <a:cs typeface="Cambria Math"/>
            </a:endParaRPr>
          </a:p>
          <a:p>
            <a:pPr marL="562610">
              <a:lnSpc>
                <a:spcPts val="1230"/>
              </a:lnSpc>
              <a:tabLst>
                <a:tab pos="1456055" algn="l"/>
              </a:tabLst>
            </a:pPr>
            <a:r>
              <a:rPr sz="1300" b="1" spc="-5" dirty="0">
                <a:latin typeface="Segoe Print"/>
                <a:cs typeface="Segoe Print"/>
              </a:rPr>
              <a:t>dx	</a:t>
            </a: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87978" y="1919985"/>
            <a:ext cx="7112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0695" algn="l"/>
              </a:tabLst>
            </a:pPr>
            <a:r>
              <a:rPr sz="1300" b="1" spc="-10" dirty="0">
                <a:latin typeface="Segoe Print"/>
                <a:cs typeface="Segoe Print"/>
              </a:rPr>
              <a:t>d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4y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384930" y="1680717"/>
            <a:ext cx="10071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=-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x</a:t>
            </a:r>
            <a:r>
              <a:rPr sz="1300" b="1" spc="45" dirty="0">
                <a:latin typeface="Segoe Print"/>
                <a:cs typeface="Segoe Print"/>
              </a:rPr>
              <a:t> </a:t>
            </a:r>
            <a:r>
              <a:rPr sz="1950" b="1" spc="-15" baseline="-42735" dirty="0">
                <a:latin typeface="Segoe Print"/>
                <a:cs typeface="Segoe Print"/>
              </a:rPr>
              <a:t>=m</a:t>
            </a:r>
            <a:endParaRPr sz="1950" baseline="-42735">
              <a:latin typeface="Segoe Print"/>
              <a:cs typeface="Segoe Print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681226" y="2376931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2041905" y="2483865"/>
            <a:ext cx="2540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565" dirty="0">
                <a:latin typeface="Cambria Math"/>
                <a:cs typeface="Cambria Math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</a:t>
            </a:r>
            <a:endParaRPr sz="1950" baseline="4273">
              <a:latin typeface="Segoe Print"/>
              <a:cs typeface="Segoe Print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162810" y="2514091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79195" y="2346705"/>
            <a:ext cx="16986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2136" dirty="0">
                <a:latin typeface="Segoe Print"/>
                <a:cs typeface="Segoe Print"/>
              </a:rPr>
              <a:t>At </a:t>
            </a:r>
            <a:r>
              <a:rPr sz="1950" b="1" spc="-15" baseline="2136" dirty="0">
                <a:latin typeface="Segoe Print"/>
                <a:cs typeface="Segoe Print"/>
              </a:rPr>
              <a:t>point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2, -</a:t>
            </a:r>
            <a:r>
              <a:rPr sz="1950" b="1" u="sng" spc="-36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127" baseline="42735" dirty="0">
                <a:latin typeface="Segoe Print"/>
                <a:cs typeface="Segoe Print"/>
              </a:rPr>
              <a:t> </a:t>
            </a:r>
            <a:r>
              <a:rPr sz="1950" b="1" spc="532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393057" y="2259583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412360" y="2660649"/>
            <a:ext cx="2540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565" dirty="0">
                <a:latin typeface="Cambria Math"/>
                <a:cs typeface="Cambria Math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</a:t>
            </a:r>
            <a:endParaRPr sz="1950" baseline="4273">
              <a:latin typeface="Segoe Print"/>
              <a:cs typeface="Segoe Prin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51172" y="2529585"/>
            <a:ext cx="6965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4 -</a:t>
            </a:r>
            <a:r>
              <a:rPr sz="1950" b="1" u="sng" spc="-172" baseline="3205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3205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127" baseline="32051" dirty="0">
                <a:latin typeface="Segoe Print"/>
                <a:cs typeface="Segoe Print"/>
              </a:rPr>
              <a:t> </a:t>
            </a:r>
            <a:r>
              <a:rPr sz="1300" b="1" spc="35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166998" y="2342133"/>
            <a:ext cx="18561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17600" algn="l"/>
                <a:tab pos="1564005" algn="l"/>
              </a:tabLst>
            </a:pPr>
            <a:r>
              <a:rPr sz="1300" b="1" spc="-5" dirty="0">
                <a:latin typeface="Segoe Print"/>
                <a:cs typeface="Segoe Print"/>
              </a:rPr>
              <a:t>m=-</a:t>
            </a:r>
            <a:r>
              <a:rPr sz="1950" b="1" u="sng" spc="3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x</a:t>
            </a:r>
            <a:r>
              <a:rPr sz="1950" b="1" spc="315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=-</a:t>
            </a:r>
            <a:r>
              <a:rPr sz="1950" b="1" u="sng" spc="-7" baseline="3846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	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	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6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569334" y="2453385"/>
            <a:ext cx="14535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20165" algn="l"/>
              </a:tabLst>
            </a:pPr>
            <a:r>
              <a:rPr sz="1300" b="1" spc="-5" dirty="0">
                <a:latin typeface="Segoe Print"/>
                <a:cs typeface="Segoe Print"/>
              </a:rPr>
              <a:t>4y	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9195" y="2979165"/>
            <a:ext cx="6064885" cy="1172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 3: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slopes 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tangent lines to </a:t>
            </a:r>
            <a:r>
              <a:rPr sz="1300" b="1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curve</a:t>
            </a:r>
            <a:r>
              <a:rPr sz="1300" b="1" spc="12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y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-x+1=0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75"/>
              </a:spcBef>
            </a:pPr>
            <a:r>
              <a:rPr sz="1300" b="1" spc="-5" dirty="0">
                <a:latin typeface="Segoe Print"/>
                <a:cs typeface="Segoe Print"/>
              </a:rPr>
              <a:t>at the points (2, −1) and (2,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1).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Solution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26388" y="4633086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79195" y="4518786"/>
            <a:ext cx="9518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2y</a:t>
            </a:r>
            <a:r>
              <a:rPr sz="1300" b="1" spc="-34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950" b="1" spc="-472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-1=0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224785" y="4633086"/>
            <a:ext cx="6045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4015" algn="l"/>
              </a:tabLst>
            </a:pPr>
            <a:r>
              <a:rPr sz="1300" b="1" spc="-10" dirty="0">
                <a:latin typeface="Segoe Print"/>
                <a:cs typeface="Segoe Print"/>
              </a:rPr>
              <a:t>d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2y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935226" y="4393819"/>
            <a:ext cx="11874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30" baseline="-42735" dirty="0">
                <a:latin typeface="Cambria Math"/>
                <a:cs typeface="Cambria Math"/>
              </a:rPr>
              <a:t>⟹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=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1</a:t>
            </a:r>
            <a:r>
              <a:rPr sz="1300" b="1" spc="-90" dirty="0">
                <a:latin typeface="Segoe Print"/>
                <a:cs typeface="Segoe Print"/>
              </a:rPr>
              <a:t> </a:t>
            </a:r>
            <a:r>
              <a:rPr sz="1950" b="1" spc="-15" baseline="-42735" dirty="0">
                <a:latin typeface="Segoe Print"/>
                <a:cs typeface="Segoe Print"/>
              </a:rPr>
              <a:t>=m</a:t>
            </a:r>
            <a:endParaRPr sz="1950" baseline="-42735">
              <a:latin typeface="Segoe Print"/>
              <a:cs typeface="Segoe Prin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376042" y="5015610"/>
            <a:ext cx="12763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79475" algn="l"/>
              </a:tabLst>
            </a:pPr>
            <a:r>
              <a:rPr sz="1300" b="1" spc="15" dirty="0">
                <a:latin typeface="Segoe Print"/>
                <a:cs typeface="Segoe Print"/>
              </a:rPr>
              <a:t>m</a:t>
            </a:r>
            <a:r>
              <a:rPr sz="1350" b="1" spc="22" baseline="-15432" dirty="0">
                <a:latin typeface="Segoe Print"/>
                <a:cs typeface="Segoe Print"/>
              </a:rPr>
              <a:t>1</a:t>
            </a:r>
            <a:r>
              <a:rPr sz="1300" b="1" spc="15" dirty="0">
                <a:latin typeface="Segoe Print"/>
                <a:cs typeface="Segoe Print"/>
              </a:rPr>
              <a:t>=</a:t>
            </a:r>
            <a:r>
              <a:rPr sz="1950" b="1" u="sng" spc="22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 </a:t>
            </a:r>
            <a:r>
              <a:rPr sz="1950" b="1" u="sng" spc="6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	</a:t>
            </a:r>
            <a:r>
              <a:rPr sz="1300" b="1" spc="-5" dirty="0">
                <a:latin typeface="Segoe Print"/>
                <a:cs typeface="Segoe Print"/>
              </a:rPr>
              <a:t>=-</a:t>
            </a:r>
            <a:r>
              <a:rPr sz="1300" b="1" spc="-36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763139" y="5127116"/>
            <a:ext cx="8896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6285" algn="l"/>
              </a:tabLst>
            </a:pP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950" b="1" baseline="2136" dirty="0">
                <a:latin typeface="Cambria Math"/>
                <a:cs typeface="Cambria Math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9195" y="5015610"/>
            <a:ext cx="1324610" cy="700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point</a:t>
            </a:r>
            <a:r>
              <a:rPr sz="1300" b="1" spc="-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(2,-1)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00" b="1" spc="-5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point </a:t>
            </a:r>
            <a:r>
              <a:rPr sz="1300" b="1" spc="-5" dirty="0">
                <a:latin typeface="Segoe Print"/>
                <a:cs typeface="Segoe Print"/>
              </a:rPr>
              <a:t>(2,</a:t>
            </a:r>
            <a:r>
              <a:rPr sz="1300" b="1" spc="-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337942" y="5367908"/>
            <a:ext cx="10629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72795" algn="l"/>
              </a:tabLst>
            </a:pPr>
            <a:r>
              <a:rPr sz="1950" b="1" spc="22" baseline="-42735" dirty="0">
                <a:latin typeface="Segoe Print"/>
                <a:cs typeface="Segoe Print"/>
              </a:rPr>
              <a:t>m</a:t>
            </a:r>
            <a:r>
              <a:rPr sz="1350" b="1" spc="22" baseline="-77160" dirty="0">
                <a:latin typeface="Segoe Print"/>
                <a:cs typeface="Segoe Print"/>
              </a:rPr>
              <a:t>2</a:t>
            </a:r>
            <a:r>
              <a:rPr sz="1950" b="1" spc="22" baseline="-42735" dirty="0">
                <a:latin typeface="Segoe Print"/>
                <a:cs typeface="Segoe Print"/>
              </a:rPr>
              <a:t>=</a:t>
            </a:r>
            <a:r>
              <a:rPr sz="1300" b="1" u="sng" spc="1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15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	</a:t>
            </a:r>
            <a:r>
              <a:rPr sz="1950" b="1" spc="-7" baseline="-42735" dirty="0">
                <a:latin typeface="Segoe Print"/>
                <a:cs typeface="Segoe Print"/>
              </a:rPr>
              <a:t>=</a:t>
            </a:r>
            <a:r>
              <a:rPr sz="1950" b="1" spc="-555" baseline="-42735" dirty="0"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723514" y="5604128"/>
            <a:ext cx="6775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4195" algn="l"/>
              </a:tabLst>
            </a:pP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950" b="1" spc="382" baseline="2136" dirty="0">
                <a:latin typeface="Cambria Math"/>
                <a:cs typeface="Cambria Math"/>
              </a:rPr>
              <a:t> 	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365758" y="6397878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96694" y="6397878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679195" y="5918072"/>
            <a:ext cx="5669915" cy="2262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Example4: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tangent line to the curve </a:t>
            </a:r>
            <a:r>
              <a:rPr sz="1300" b="1" spc="25" dirty="0">
                <a:latin typeface="Segoe Print"/>
                <a:cs typeface="Segoe Print"/>
              </a:rPr>
              <a:t>x</a:t>
            </a:r>
            <a:r>
              <a:rPr sz="1350" b="1" spc="37" baseline="30864" dirty="0">
                <a:latin typeface="Segoe Print"/>
                <a:cs typeface="Segoe Print"/>
              </a:rPr>
              <a:t>2</a:t>
            </a:r>
            <a:r>
              <a:rPr sz="900" b="1" spc="25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x</a:t>
            </a:r>
            <a:r>
              <a:rPr sz="1350" b="1" spc="22" baseline="30864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+y</a:t>
            </a:r>
            <a:r>
              <a:rPr sz="1350" b="1" spc="22" baseline="30864" dirty="0">
                <a:latin typeface="Segoe Print"/>
                <a:cs typeface="Segoe Print"/>
              </a:rPr>
              <a:t>2</a:t>
            </a:r>
            <a:r>
              <a:rPr sz="900" b="1" spc="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=y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at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152525" algn="l"/>
              </a:tabLst>
            </a:pPr>
            <a:r>
              <a:rPr sz="1950" b="1" spc="-15" baseline="4273" dirty="0">
                <a:latin typeface="Segoe Print"/>
                <a:cs typeface="Segoe Print"/>
              </a:rPr>
              <a:t>point</a:t>
            </a:r>
            <a:r>
              <a:rPr sz="1950" b="1" spc="30" baseline="4273" dirty="0">
                <a:latin typeface="Segoe Print"/>
                <a:cs typeface="Segoe Print"/>
              </a:rPr>
              <a:t> </a:t>
            </a:r>
            <a:r>
              <a:rPr sz="1950" b="1" spc="-15" baseline="4273" dirty="0">
                <a:latin typeface="Segoe Print"/>
                <a:cs typeface="Segoe Print"/>
              </a:rPr>
              <a:t>(</a:t>
            </a:r>
            <a:r>
              <a:rPr sz="1300" b="1" spc="34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2/2	,</a:t>
            </a:r>
            <a:r>
              <a:rPr sz="1300" b="1" spc="31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2/2).</a:t>
            </a:r>
            <a:endParaRPr sz="1950" baseline="4273">
              <a:latin typeface="Segoe Print"/>
              <a:cs typeface="Segoe Print"/>
            </a:endParaRPr>
          </a:p>
          <a:p>
            <a:pPr marL="78105" marR="4428490" indent="-66040">
              <a:lnSpc>
                <a:spcPct val="220200"/>
              </a:lnSpc>
              <a:spcBef>
                <a:spcPts val="500"/>
              </a:spcBef>
            </a:pPr>
            <a:r>
              <a:rPr sz="1300" b="1" spc="-5" dirty="0">
                <a:latin typeface="Segoe Print"/>
                <a:cs typeface="Segoe Print"/>
              </a:rPr>
              <a:t>Solution  x</a:t>
            </a:r>
            <a:r>
              <a:rPr sz="1350" b="1" spc="89" baseline="30864" dirty="0">
                <a:latin typeface="Segoe Print"/>
                <a:cs typeface="Segoe Print"/>
              </a:rPr>
              <a:t>4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30864" dirty="0"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50" b="1" spc="75" baseline="49382" dirty="0">
                <a:latin typeface="Segoe Print"/>
                <a:cs typeface="Segoe Print"/>
              </a:rPr>
              <a:t>2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50" b="1" spc="75" baseline="30864" dirty="0">
                <a:latin typeface="Segoe Print"/>
                <a:cs typeface="Segoe Print"/>
              </a:rPr>
              <a:t>2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1230"/>
              </a:lnSpc>
            </a:pPr>
            <a:r>
              <a:rPr sz="1300" b="1" spc="10" dirty="0">
                <a:latin typeface="Segoe Print"/>
                <a:cs typeface="Segoe Print"/>
              </a:rPr>
              <a:t>4x</a:t>
            </a:r>
            <a:r>
              <a:rPr sz="1350" b="1" spc="15" baseline="37037" dirty="0">
                <a:latin typeface="Segoe Print"/>
                <a:cs typeface="Segoe Print"/>
              </a:rPr>
              <a:t>3</a:t>
            </a:r>
            <a:r>
              <a:rPr sz="1300" b="1" spc="10" dirty="0">
                <a:latin typeface="Segoe Print"/>
                <a:cs typeface="Segoe Print"/>
              </a:rPr>
              <a:t>+ 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.2y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+y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.2x </a:t>
            </a:r>
            <a:r>
              <a:rPr sz="1300" b="1" spc="-5" dirty="0">
                <a:latin typeface="Segoe Print"/>
                <a:cs typeface="Segoe Print"/>
              </a:rPr>
              <a:t>-2y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950" b="1" spc="-555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=0</a:t>
            </a:r>
            <a:endParaRPr sz="1300">
              <a:latin typeface="Segoe Print"/>
              <a:cs typeface="Segoe Print"/>
            </a:endParaRPr>
          </a:p>
          <a:p>
            <a:pPr marL="995680">
              <a:lnSpc>
                <a:spcPts val="1230"/>
              </a:lnSpc>
              <a:tabLst>
                <a:tab pos="2233295" algn="l"/>
              </a:tabLst>
            </a:pPr>
            <a:r>
              <a:rPr sz="1300" b="1" spc="-5" dirty="0">
                <a:latin typeface="Segoe Print"/>
                <a:cs typeface="Segoe Print"/>
              </a:rPr>
              <a:t>dx	</a:t>
            </a: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465833" y="8579357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79195" y="8465057"/>
            <a:ext cx="20828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2y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-1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=2x</a:t>
            </a:r>
            <a:r>
              <a:rPr sz="1300" b="1" spc="-55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2x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+y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30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79195" y="8894216"/>
            <a:ext cx="1207770" cy="50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-3175">
              <a:lnSpc>
                <a:spcPct val="120800"/>
              </a:lnSpc>
              <a:spcBef>
                <a:spcPts val="100"/>
              </a:spcBef>
              <a:tabLst>
                <a:tab pos="465455" algn="l"/>
              </a:tabLst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= </a:t>
            </a:r>
            <a:r>
              <a:rPr sz="1300" b="1" spc="-5" dirty="0">
                <a:latin typeface="Segoe Print"/>
                <a:cs typeface="Segoe Print"/>
              </a:rPr>
              <a:t>x </a:t>
            </a:r>
            <a:r>
              <a:rPr sz="1300" b="1" spc="15" dirty="0">
                <a:latin typeface="Segoe Print"/>
                <a:cs typeface="Segoe Print"/>
              </a:rPr>
              <a:t>2x</a:t>
            </a:r>
            <a:r>
              <a:rPr sz="1350" b="1" spc="22" baseline="30864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+y</a:t>
            </a:r>
            <a:r>
              <a:rPr sz="1350" b="1" spc="22" baseline="30864" dirty="0">
                <a:latin typeface="Segoe Print"/>
                <a:cs typeface="Segoe Print"/>
              </a:rPr>
              <a:t>2 </a:t>
            </a:r>
            <a:r>
              <a:rPr sz="900" b="1" spc="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dx	y</a:t>
            </a:r>
            <a:r>
              <a:rPr sz="1950" b="1" spc="-15" baseline="4273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27777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-1</a:t>
            </a:r>
            <a:r>
              <a:rPr sz="1950" spc="390" baseline="4273" dirty="0">
                <a:latin typeface="Cambria Math"/>
                <a:cs typeface="Cambria Math"/>
              </a:rPr>
              <a:t> </a:t>
            </a:r>
            <a:endParaRPr sz="1950" baseline="4273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056436" y="9190227"/>
            <a:ext cx="817244" cy="0"/>
          </a:xfrm>
          <a:custGeom>
            <a:avLst/>
            <a:gdLst/>
            <a:ahLst/>
            <a:cxnLst/>
            <a:rect l="l" t="t" r="r" b="b"/>
            <a:pathLst>
              <a:path w="817244">
                <a:moveTo>
                  <a:pt x="0" y="0"/>
                </a:moveTo>
                <a:lnTo>
                  <a:pt x="81686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656842" y="961644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560830" y="9798557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077466" y="961644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1595374" y="9798811"/>
            <a:ext cx="5530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3070" algn="l"/>
              </a:tabLst>
            </a:pPr>
            <a:r>
              <a:rPr sz="1150" b="1" dirty="0">
                <a:latin typeface="Segoe Print"/>
                <a:cs typeface="Segoe Print"/>
              </a:rPr>
              <a:t>2	2</a:t>
            </a:r>
            <a:endParaRPr sz="1150">
              <a:latin typeface="Segoe Print"/>
              <a:cs typeface="Segoe Prin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53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79195" y="9640315"/>
            <a:ext cx="25990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At point</a:t>
            </a:r>
            <a:r>
              <a:rPr sz="1950" b="1" spc="-7" baseline="36324" dirty="0">
                <a:latin typeface="Segoe Print"/>
                <a:cs typeface="Segoe Print"/>
              </a:rPr>
              <a:t> </a:t>
            </a:r>
            <a:r>
              <a:rPr sz="1725" b="1" baseline="45893" dirty="0">
                <a:latin typeface="Segoe Print"/>
                <a:cs typeface="Segoe Print"/>
              </a:rPr>
              <a:t>2 </a:t>
            </a:r>
            <a:r>
              <a:rPr sz="1600" b="1" spc="-5" dirty="0">
                <a:latin typeface="Segoe Print"/>
                <a:cs typeface="Segoe Print"/>
              </a:rPr>
              <a:t>,</a:t>
            </a:r>
            <a:r>
              <a:rPr sz="2400" b="1" u="heavy" spc="-7" baseline="2951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725" b="1" u="heavy" baseline="4589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15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 </a:t>
            </a:r>
            <a:r>
              <a:rPr sz="1300" b="1" dirty="0">
                <a:latin typeface="Segoe Print"/>
                <a:cs typeface="Segoe Print"/>
              </a:rPr>
              <a:t>slope</a:t>
            </a:r>
            <a:r>
              <a:rPr sz="1300" b="1" spc="19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is</a:t>
            </a:r>
            <a:endParaRPr sz="13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2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883410" y="1403349"/>
            <a:ext cx="23050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86457" y="1642617"/>
            <a:ext cx="3587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dx</a:t>
            </a:r>
            <a:r>
              <a:rPr sz="1300" b="1" spc="-330" dirty="0">
                <a:latin typeface="Segoe Print"/>
                <a:cs typeface="Segoe Print"/>
              </a:rPr>
              <a:t> </a:t>
            </a:r>
            <a:r>
              <a:rPr sz="1950" b="1" spc="-7" baseline="38461" dirty="0">
                <a:latin typeface="Segoe Print"/>
                <a:cs typeface="Segoe Print"/>
              </a:rPr>
              <a:t>=</a:t>
            </a:r>
            <a:endParaRPr sz="1950" baseline="38461">
              <a:latin typeface="Segoe Print"/>
              <a:cs typeface="Segoe Print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368930" y="1407667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15691" y="1407667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893184" y="1407667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704210" y="1739899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330575" y="1739899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2247645" y="1375917"/>
            <a:ext cx="2239010" cy="555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300" spc="560" dirty="0">
                <a:latin typeface="Cambria Math"/>
                <a:cs typeface="Cambria Math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2/2 2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2/2 </a:t>
            </a:r>
            <a:r>
              <a:rPr sz="1350" b="1" spc="30" baseline="61728" dirty="0">
                <a:latin typeface="Segoe Print"/>
                <a:cs typeface="Segoe Print"/>
              </a:rPr>
              <a:t>2</a:t>
            </a:r>
            <a:r>
              <a:rPr sz="1950" b="1" spc="30" baseline="4273" dirty="0">
                <a:latin typeface="Segoe Print"/>
                <a:cs typeface="Segoe Print"/>
              </a:rPr>
              <a:t>+</a:t>
            </a:r>
            <a:r>
              <a:rPr sz="1300" b="1" spc="17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2/2 </a:t>
            </a:r>
            <a:r>
              <a:rPr sz="1350" b="1" spc="75" baseline="61728" dirty="0">
                <a:latin typeface="Segoe Print"/>
                <a:cs typeface="Segoe Print"/>
              </a:rPr>
              <a:t>2</a:t>
            </a:r>
            <a:r>
              <a:rPr sz="1950" spc="517" baseline="4273" dirty="0">
                <a:latin typeface="Cambria Math"/>
                <a:cs typeface="Cambria Math"/>
              </a:rPr>
              <a:t> </a:t>
            </a:r>
            <a:endParaRPr sz="1950" baseline="4273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055"/>
              </a:spcBef>
            </a:pPr>
            <a:r>
              <a:rPr sz="1300" spc="560" dirty="0">
                <a:latin typeface="Cambria Math"/>
                <a:cs typeface="Cambria Math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2/2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2/2</a:t>
            </a:r>
            <a:r>
              <a:rPr sz="1950" b="1" spc="-382" baseline="4273" dirty="0">
                <a:latin typeface="Segoe Print"/>
                <a:cs typeface="Segoe Print"/>
              </a:rPr>
              <a:t> </a:t>
            </a:r>
            <a:r>
              <a:rPr sz="1350" b="1" spc="22" baseline="61728" dirty="0">
                <a:latin typeface="Segoe Print"/>
                <a:cs typeface="Segoe Print"/>
              </a:rPr>
              <a:t>2</a:t>
            </a:r>
            <a:r>
              <a:rPr sz="1950" b="1" spc="22" baseline="4273" dirty="0">
                <a:latin typeface="Segoe Print"/>
                <a:cs typeface="Segoe Print"/>
              </a:rPr>
              <a:t>-1</a:t>
            </a:r>
            <a:r>
              <a:rPr sz="1950" spc="540" baseline="4273" dirty="0">
                <a:latin typeface="Cambria Math"/>
                <a:cs typeface="Cambria Math"/>
              </a:rPr>
              <a:t> </a:t>
            </a:r>
            <a:endParaRPr sz="1950" baseline="4273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260345" y="1657603"/>
            <a:ext cx="2212340" cy="0"/>
          </a:xfrm>
          <a:custGeom>
            <a:avLst/>
            <a:gdLst/>
            <a:ahLst/>
            <a:cxnLst/>
            <a:rect l="l" t="t" r="r" b="b"/>
            <a:pathLst>
              <a:path w="2212340">
                <a:moveTo>
                  <a:pt x="0" y="0"/>
                </a:moveTo>
                <a:lnTo>
                  <a:pt x="221195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618101" y="1403349"/>
            <a:ext cx="3606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3/2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630801" y="1657603"/>
            <a:ext cx="335280" cy="0"/>
          </a:xfrm>
          <a:custGeom>
            <a:avLst/>
            <a:gdLst/>
            <a:ahLst/>
            <a:cxnLst/>
            <a:rect l="l" t="t" r="r" b="b"/>
            <a:pathLst>
              <a:path w="335279">
                <a:moveTo>
                  <a:pt x="0" y="0"/>
                </a:moveTo>
                <a:lnTo>
                  <a:pt x="33527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4487036" y="1528317"/>
            <a:ext cx="7416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35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1/2</a:t>
            </a:r>
            <a:r>
              <a:rPr sz="1950" b="1" spc="-494" baseline="-38461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210179" y="3097783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30345" y="3097783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807586" y="3733672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7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79195" y="2169922"/>
            <a:ext cx="5362575" cy="2207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of the </a:t>
            </a:r>
            <a:r>
              <a:rPr sz="1300" b="1" spc="-10" dirty="0">
                <a:latin typeface="Segoe Print"/>
                <a:cs typeface="Segoe Print"/>
              </a:rPr>
              <a:t>tangent line </a:t>
            </a:r>
            <a:r>
              <a:rPr sz="1300" b="1" dirty="0">
                <a:latin typeface="Segoe Print"/>
                <a:cs typeface="Segoe Print"/>
              </a:rPr>
              <a:t>at </a:t>
            </a:r>
            <a:r>
              <a:rPr sz="1300" b="1" spc="-5" dirty="0">
                <a:latin typeface="Segoe Print"/>
                <a:cs typeface="Segoe Print"/>
              </a:rPr>
              <a:t>this point</a:t>
            </a:r>
            <a:r>
              <a:rPr sz="1300" b="1" spc="8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is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394335" algn="ctr">
              <a:lnSpc>
                <a:spcPct val="100000"/>
              </a:lnSpc>
            </a:pPr>
            <a:r>
              <a:rPr sz="1300" b="1" spc="5" dirty="0">
                <a:latin typeface="Segoe Print"/>
                <a:cs typeface="Segoe Print"/>
              </a:rPr>
              <a:t>y-y</a:t>
            </a:r>
            <a:r>
              <a:rPr sz="1350" b="1" spc="7" baseline="-37037" dirty="0">
                <a:latin typeface="Segoe Print"/>
                <a:cs typeface="Segoe Print"/>
              </a:rPr>
              <a:t>1</a:t>
            </a:r>
            <a:r>
              <a:rPr sz="1300" b="1" spc="5" dirty="0">
                <a:latin typeface="Segoe Print"/>
                <a:cs typeface="Segoe Print"/>
              </a:rPr>
              <a:t>=m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x-x</a:t>
            </a:r>
            <a:r>
              <a:rPr sz="1350" b="1" spc="15" baseline="-18518" dirty="0">
                <a:latin typeface="Segoe Print"/>
                <a:cs typeface="Segoe Print"/>
              </a:rPr>
              <a:t>1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394335" algn="ctr">
              <a:lnSpc>
                <a:spcPts val="1220"/>
              </a:lnSpc>
            </a:pPr>
            <a:r>
              <a:rPr sz="1300" b="1" spc="-5" dirty="0">
                <a:latin typeface="Segoe Print"/>
                <a:cs typeface="Segoe Print"/>
              </a:rPr>
              <a:t>y-</a:t>
            </a:r>
            <a:r>
              <a:rPr sz="1950" b="1" u="sng" spc="-7" baseline="3846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=3  </a:t>
            </a:r>
            <a:r>
              <a:rPr sz="1300" b="1" spc="-5" dirty="0">
                <a:latin typeface="Segoe Print"/>
                <a:cs typeface="Segoe Print"/>
              </a:rPr>
              <a:t>x-</a:t>
            </a:r>
            <a:r>
              <a:rPr sz="1950" b="1" u="sng" spc="277" baseline="3846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300" b="1" spc="45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529590" algn="ctr">
              <a:lnSpc>
                <a:spcPts val="1220"/>
              </a:lnSpc>
              <a:tabLst>
                <a:tab pos="1350010" algn="l"/>
              </a:tabLst>
            </a:pPr>
            <a:r>
              <a:rPr sz="1300" b="1" spc="-5" dirty="0">
                <a:latin typeface="Segoe Print"/>
                <a:cs typeface="Segoe Print"/>
              </a:rPr>
              <a:t>2	2</a:t>
            </a:r>
            <a:endParaRPr sz="1300">
              <a:latin typeface="Segoe Print"/>
              <a:cs typeface="Segoe Print"/>
            </a:endParaRPr>
          </a:p>
          <a:p>
            <a:pPr marL="392430" algn="ctr">
              <a:lnSpc>
                <a:spcPct val="100000"/>
              </a:lnSpc>
              <a:spcBef>
                <a:spcPts val="1680"/>
              </a:spcBef>
            </a:pPr>
            <a:r>
              <a:rPr sz="1950" b="1" spc="-7" baseline="2136" dirty="0">
                <a:latin typeface="Segoe Print"/>
                <a:cs typeface="Segoe Print"/>
              </a:rPr>
              <a:t>y=3x-</a:t>
            </a:r>
            <a:r>
              <a:rPr sz="1300" b="1" spc="325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2</a:t>
            </a:r>
            <a:endParaRPr sz="1950" baseline="2136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 5: If </a:t>
            </a:r>
            <a:r>
              <a:rPr sz="1300" b="1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5" dirty="0">
                <a:latin typeface="Segoe Print"/>
                <a:cs typeface="Segoe Print"/>
              </a:rPr>
              <a:t>the curve </a:t>
            </a:r>
            <a:r>
              <a:rPr sz="1300" b="1" spc="-10" dirty="0">
                <a:latin typeface="Segoe Print"/>
                <a:cs typeface="Segoe Print"/>
              </a:rPr>
              <a:t>given </a:t>
            </a:r>
            <a:r>
              <a:rPr sz="1300" b="1" spc="-5" dirty="0">
                <a:latin typeface="Segoe Print"/>
                <a:cs typeface="Segoe Print"/>
              </a:rPr>
              <a:t>by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3</a:t>
            </a:r>
            <a:r>
              <a:rPr sz="1300" b="1" spc="10" dirty="0">
                <a:latin typeface="Segoe Print"/>
                <a:cs typeface="Segoe Print"/>
              </a:rPr>
              <a:t>+y</a:t>
            </a:r>
            <a:r>
              <a:rPr sz="1350" b="1" spc="15" baseline="30864" dirty="0">
                <a:latin typeface="Segoe Print"/>
                <a:cs typeface="Segoe Print"/>
              </a:rPr>
              <a:t>3</a:t>
            </a:r>
            <a:r>
              <a:rPr sz="1300" b="1" spc="10" dirty="0">
                <a:latin typeface="Segoe Print"/>
                <a:cs typeface="Segoe Print"/>
              </a:rPr>
              <a:t>=3xy</a:t>
            </a:r>
            <a:r>
              <a:rPr sz="1300" b="1" spc="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:-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51712" y="4669663"/>
            <a:ext cx="5406390" cy="965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95"/>
              </a:spcBef>
              <a:buAutoNum type="alphaLcParenBoth"/>
              <a:tabLst>
                <a:tab pos="469265" algn="l"/>
                <a:tab pos="469900" algn="l"/>
              </a:tabLst>
            </a:pPr>
            <a:r>
              <a:rPr sz="1300" b="1" spc="-5" dirty="0">
                <a:latin typeface="Segoe Print"/>
                <a:cs typeface="Segoe Print"/>
              </a:rPr>
              <a:t>Find the slope of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curve</a:t>
            </a:r>
            <a:endParaRPr sz="1300">
              <a:latin typeface="Segoe Print"/>
              <a:cs typeface="Segoe Print"/>
            </a:endParaRPr>
          </a:p>
          <a:p>
            <a:pPr marL="469265" indent="-456565">
              <a:lnSpc>
                <a:spcPct val="100000"/>
              </a:lnSpc>
              <a:spcBef>
                <a:spcPts val="1320"/>
              </a:spcBef>
              <a:buAutoNum type="alphaLcParenBoth"/>
              <a:tabLst>
                <a:tab pos="469265" algn="l"/>
                <a:tab pos="469900" algn="l"/>
              </a:tabLst>
            </a:pPr>
            <a:r>
              <a:rPr sz="1300" b="1" spc="-5" dirty="0">
                <a:latin typeface="Segoe Print"/>
                <a:cs typeface="Segoe Print"/>
              </a:rPr>
              <a:t>Find an equation for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tangent </a:t>
            </a:r>
            <a:r>
              <a:rPr sz="1300" b="1" dirty="0">
                <a:latin typeface="Segoe Print"/>
                <a:cs typeface="Segoe Print"/>
              </a:rPr>
              <a:t>line </a:t>
            </a:r>
            <a:r>
              <a:rPr sz="1300" b="1" spc="-10" dirty="0">
                <a:latin typeface="Segoe Print"/>
                <a:cs typeface="Segoe Print"/>
              </a:rPr>
              <a:t>to </a:t>
            </a:r>
            <a:r>
              <a:rPr sz="1300" b="1" spc="-5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point</a:t>
            </a:r>
            <a:r>
              <a:rPr sz="1950" b="1" spc="-7" baseline="32051" dirty="0">
                <a:latin typeface="Segoe Print"/>
                <a:cs typeface="Segoe Print"/>
              </a:rPr>
              <a:t> </a:t>
            </a:r>
            <a:r>
              <a:rPr sz="1350" b="1" u="sng" baseline="46296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350" b="1" baseline="4629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950" b="1" spc="-359" baseline="32051" dirty="0">
                <a:latin typeface="Segoe Print"/>
                <a:cs typeface="Segoe Print"/>
              </a:rPr>
              <a:t> </a:t>
            </a:r>
            <a:r>
              <a:rPr sz="1350" b="1" u="sng" baseline="46296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300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221615" indent="-208915">
              <a:lnSpc>
                <a:spcPct val="100000"/>
              </a:lnSpc>
              <a:spcBef>
                <a:spcPts val="1405"/>
              </a:spcBef>
              <a:buFont typeface="Segoe Print"/>
              <a:buAutoNum type="alphaLcParenBoth"/>
              <a:tabLst>
                <a:tab pos="222250" algn="l"/>
              </a:tabLst>
            </a:pPr>
            <a:endParaRPr sz="1300">
              <a:latin typeface="Segoe Print"/>
              <a:cs typeface="Segoe Prin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08861" y="5096763"/>
            <a:ext cx="4867910" cy="82994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577715">
              <a:lnSpc>
                <a:spcPct val="100000"/>
              </a:lnSpc>
              <a:spcBef>
                <a:spcPts val="675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r>
              <a:rPr sz="900" b="1" spc="55" dirty="0">
                <a:latin typeface="Segoe Print"/>
                <a:cs typeface="Segoe Print"/>
              </a:rPr>
              <a:t> </a:t>
            </a: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  <a:p>
            <a:pPr marL="12700" marR="85090">
              <a:lnSpc>
                <a:spcPct val="146900"/>
              </a:lnSpc>
              <a:spcBef>
                <a:spcPts val="90"/>
              </a:spcBef>
            </a:pPr>
            <a:r>
              <a:rPr sz="1300" b="1" spc="-5" dirty="0">
                <a:latin typeface="Segoe Print"/>
                <a:cs typeface="Segoe Print"/>
              </a:rPr>
              <a:t>At what point(s) </a:t>
            </a:r>
            <a:r>
              <a:rPr sz="1300" b="1" dirty="0">
                <a:latin typeface="Segoe Print"/>
                <a:cs typeface="Segoe Print"/>
              </a:rPr>
              <a:t>in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first quadrant is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tangent </a:t>
            </a:r>
            <a:r>
              <a:rPr sz="1300" b="1" spc="-10" dirty="0">
                <a:latin typeface="Segoe Print"/>
                <a:cs typeface="Segoe Print"/>
              </a:rPr>
              <a:t>line  </a:t>
            </a:r>
            <a:r>
              <a:rPr sz="1300" b="1" spc="-5" dirty="0">
                <a:latin typeface="Segoe Print"/>
                <a:cs typeface="Segoe Print"/>
              </a:rPr>
              <a:t>horizontal?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79195" y="6070472"/>
            <a:ext cx="696595" cy="66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Solu</a:t>
            </a:r>
            <a:r>
              <a:rPr sz="1300" b="1" spc="-10" dirty="0">
                <a:latin typeface="Segoe Print"/>
                <a:cs typeface="Segoe Print"/>
              </a:rPr>
              <a:t>tion</a:t>
            </a:r>
            <a:endParaRPr sz="1300">
              <a:latin typeface="Segoe Print"/>
              <a:cs typeface="Segoe Print"/>
            </a:endParaRPr>
          </a:p>
          <a:p>
            <a:pPr marL="85725">
              <a:lnSpc>
                <a:spcPct val="100000"/>
              </a:lnSpc>
              <a:spcBef>
                <a:spcPts val="1920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</a:t>
            </a:r>
            <a:r>
              <a:rPr sz="1950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577086" y="6512432"/>
            <a:ext cx="1913889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95"/>
              </a:spcBef>
            </a:pPr>
            <a:r>
              <a:rPr sz="1300" b="1" spc="5" dirty="0">
                <a:latin typeface="Segoe Print"/>
                <a:cs typeface="Segoe Print"/>
              </a:rPr>
              <a:t>3x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+3y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50" b="1" spc="-165" baseline="30864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950" b="1" spc="-465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=3x.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950" b="1" spc="-465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+3y</a:t>
            </a:r>
            <a:endParaRPr sz="1300">
              <a:latin typeface="Segoe Print"/>
              <a:cs typeface="Segoe Print"/>
            </a:endParaRPr>
          </a:p>
          <a:p>
            <a:pPr marL="746125">
              <a:lnSpc>
                <a:spcPts val="1230"/>
              </a:lnSpc>
              <a:tabLst>
                <a:tab pos="1360170" algn="l"/>
              </a:tabLst>
            </a:pPr>
            <a:r>
              <a:rPr sz="1300" b="1" spc="-5" dirty="0">
                <a:latin typeface="Segoe Print"/>
                <a:cs typeface="Segoe Print"/>
              </a:rPr>
              <a:t>dx	</a:t>
            </a: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801114" y="6998588"/>
            <a:ext cx="12922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305" dirty="0">
                <a:latin typeface="Cambria Math"/>
                <a:cs typeface="Cambria Math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y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-x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950" b="1" spc="-15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=y-x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337686" y="6873620"/>
            <a:ext cx="984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30" baseline="-42735" dirty="0">
                <a:latin typeface="Cambria Math"/>
                <a:cs typeface="Cambria Math"/>
              </a:rPr>
              <a:t>⟹</a:t>
            </a:r>
            <a:r>
              <a:rPr sz="1950" b="1" spc="-165" baseline="-42735" dirty="0">
                <a:latin typeface="Cambria Math"/>
                <a:cs typeface="Cambria Math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=</a:t>
            </a:r>
            <a:r>
              <a:rPr sz="1950" b="1" spc="-480" baseline="-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y-x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59279" y="7112888"/>
            <a:ext cx="19704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13485" algn="l"/>
                <a:tab pos="1574800" algn="l"/>
              </a:tabLst>
            </a:pPr>
            <a:r>
              <a:rPr sz="1300" b="1" spc="-10" dirty="0">
                <a:latin typeface="Segoe Print"/>
                <a:cs typeface="Segoe Print"/>
              </a:rPr>
              <a:t>d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d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50" b="1" spc="89" baseline="24691" dirty="0">
                <a:latin typeface="Segoe Print"/>
                <a:cs typeface="Segoe Print"/>
              </a:rPr>
              <a:t>2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934333" y="712787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981454" y="8621775"/>
            <a:ext cx="1266825" cy="0"/>
          </a:xfrm>
          <a:custGeom>
            <a:avLst/>
            <a:gdLst/>
            <a:ahLst/>
            <a:cxnLst/>
            <a:rect l="l" t="t" r="r" b="b"/>
            <a:pathLst>
              <a:path w="1266825">
                <a:moveTo>
                  <a:pt x="0" y="0"/>
                </a:moveTo>
                <a:lnTo>
                  <a:pt x="126674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79195" y="7543038"/>
            <a:ext cx="5741670" cy="2245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4490" algn="l"/>
                <a:tab pos="2583815" algn="l"/>
              </a:tabLst>
            </a:pPr>
            <a:r>
              <a:rPr sz="1300" b="1" spc="-5" dirty="0">
                <a:latin typeface="Segoe Print"/>
                <a:cs typeface="Segoe Print"/>
              </a:rPr>
              <a:t>(b)	</a:t>
            </a:r>
            <a:r>
              <a:rPr sz="1300" b="1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point (3/2</a:t>
            </a:r>
            <a:r>
              <a:rPr sz="1300" b="1" spc="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3/2)	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 </a:t>
            </a:r>
            <a:r>
              <a:rPr sz="1300" spc="-5" dirty="0">
                <a:latin typeface="Cambria Math"/>
                <a:cs typeface="Cambria Math"/>
              </a:rPr>
              <a:t>𝒎 </a:t>
            </a:r>
            <a:r>
              <a:rPr sz="1300" b="1" spc="-5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tangent line at</a:t>
            </a:r>
            <a:r>
              <a:rPr sz="1300" b="1" spc="3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this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85"/>
              </a:spcBef>
            </a:pPr>
            <a:r>
              <a:rPr sz="1300" b="1" spc="-10" dirty="0">
                <a:latin typeface="Segoe Print"/>
                <a:cs typeface="Segoe Print"/>
              </a:rPr>
              <a:t>point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is</a:t>
            </a:r>
            <a:endParaRPr sz="1300">
              <a:latin typeface="Segoe Print"/>
              <a:cs typeface="Segoe Print"/>
            </a:endParaRPr>
          </a:p>
          <a:p>
            <a:pPr marL="941069" marR="2808605" indent="-299085">
              <a:lnSpc>
                <a:spcPct val="120800"/>
              </a:lnSpc>
              <a:spcBef>
                <a:spcPts val="1160"/>
              </a:spcBef>
              <a:tabLst>
                <a:tab pos="1301750" algn="l"/>
              </a:tabLst>
            </a:pPr>
            <a:r>
              <a:rPr sz="1950" b="1" spc="-7" baseline="-42735" dirty="0">
                <a:latin typeface="Segoe Print"/>
                <a:cs typeface="Segoe Print"/>
              </a:rPr>
              <a:t>m=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=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3/2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3/2</a:t>
            </a:r>
            <a:r>
              <a:rPr sz="1950" b="1" spc="104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950" b="1" spc="-15" baseline="-42735" dirty="0">
                <a:latin typeface="Segoe Print"/>
                <a:cs typeface="Segoe Print"/>
              </a:rPr>
              <a:t>=-1  </a:t>
            </a:r>
            <a:r>
              <a:rPr sz="1300" b="1" spc="-5" dirty="0">
                <a:latin typeface="Segoe Print"/>
                <a:cs typeface="Segoe Print"/>
              </a:rPr>
              <a:t>dx	3/2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spc="30" baseline="24691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-</a:t>
            </a:r>
            <a:r>
              <a:rPr sz="1950" b="1" spc="15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3/2 </a:t>
            </a:r>
            <a:r>
              <a:rPr sz="1950" b="1" spc="375" baseline="4273" dirty="0">
                <a:latin typeface="Cambria Math"/>
                <a:cs typeface="Cambria Math"/>
              </a:rPr>
              <a:t> </a:t>
            </a:r>
            <a:endParaRPr sz="1950" baseline="4273">
              <a:latin typeface="Cambria Math"/>
              <a:cs typeface="Cambria Math"/>
            </a:endParaRPr>
          </a:p>
          <a:p>
            <a:pPr marL="641985" marR="34290" indent="-629920">
              <a:lnSpc>
                <a:spcPts val="3250"/>
              </a:lnSpc>
              <a:spcBef>
                <a:spcPts val="560"/>
              </a:spcBef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of the </a:t>
            </a:r>
            <a:r>
              <a:rPr sz="1300" b="1" spc="-10" dirty="0">
                <a:latin typeface="Segoe Print"/>
                <a:cs typeface="Segoe Print"/>
              </a:rPr>
              <a:t>tangent line </a:t>
            </a:r>
            <a:r>
              <a:rPr sz="1300" b="1" dirty="0">
                <a:latin typeface="Segoe Print"/>
                <a:cs typeface="Segoe Print"/>
              </a:rPr>
              <a:t>at </a:t>
            </a:r>
            <a:r>
              <a:rPr sz="1300" b="1" spc="-5" dirty="0">
                <a:latin typeface="Segoe Print"/>
                <a:cs typeface="Segoe Print"/>
              </a:rPr>
              <a:t>the point (3/2, 3/2)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m=-1  y-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=-1 </a:t>
            </a:r>
            <a:r>
              <a:rPr sz="1300" b="1" spc="-5" dirty="0">
                <a:latin typeface="Segoe Print"/>
                <a:cs typeface="Segoe Print"/>
              </a:rPr>
              <a:t>x-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300" b="1" spc="-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Cambria Math"/>
                <a:cs typeface="Cambria Math"/>
              </a:rPr>
              <a:t>⟹</a:t>
            </a:r>
            <a:r>
              <a:rPr sz="1300" b="1" spc="-5" dirty="0">
                <a:latin typeface="Segoe Print"/>
                <a:cs typeface="Segoe Print"/>
              </a:rPr>
              <a:t>x+y=3</a:t>
            </a:r>
            <a:endParaRPr sz="1300">
              <a:latin typeface="Segoe Print"/>
              <a:cs typeface="Segoe Print"/>
            </a:endParaRPr>
          </a:p>
          <a:p>
            <a:pPr marL="872490">
              <a:lnSpc>
                <a:spcPts val="490"/>
              </a:lnSpc>
              <a:tabLst>
                <a:tab pos="1678939" algn="l"/>
              </a:tabLst>
            </a:pPr>
            <a:r>
              <a:rPr sz="1300" b="1" spc="-5" dirty="0">
                <a:latin typeface="Segoe Print"/>
                <a:cs typeface="Segoe Print"/>
              </a:rPr>
              <a:t>2	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54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2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493258" y="1551177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9195" y="1436877"/>
            <a:ext cx="52920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02785" algn="l"/>
              </a:tabLst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250" dirty="0">
                <a:latin typeface="Segoe Print"/>
                <a:cs typeface="Segoe Print"/>
              </a:rPr>
              <a:t>c</a:t>
            </a:r>
            <a:r>
              <a:rPr sz="1950" b="1" spc="375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 tangent line </a:t>
            </a:r>
            <a:r>
              <a:rPr sz="1300" b="1" spc="-5" dirty="0">
                <a:latin typeface="Segoe Print"/>
                <a:cs typeface="Segoe Print"/>
              </a:rPr>
              <a:t>is </a:t>
            </a:r>
            <a:r>
              <a:rPr sz="1300" b="1" spc="-10" dirty="0">
                <a:latin typeface="Segoe Print"/>
                <a:cs typeface="Segoe Print"/>
              </a:rPr>
              <a:t>horizontal </a:t>
            </a:r>
            <a:r>
              <a:rPr sz="1300" b="1" spc="-5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11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points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where	</a:t>
            </a:r>
            <a:r>
              <a:rPr sz="1300" b="1" spc="-5" dirty="0">
                <a:latin typeface="Segoe Print"/>
                <a:cs typeface="Segoe Print"/>
              </a:rPr>
              <a:t>m</a:t>
            </a:r>
            <a:r>
              <a:rPr sz="1300" b="1" spc="-3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r>
              <a:rPr sz="1950" b="1" spc="-48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08861" y="2035810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50" b="1" spc="89" baseline="24691" dirty="0">
                <a:latin typeface="Segoe Print"/>
                <a:cs typeface="Segoe Print"/>
              </a:rPr>
              <a:t>2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321561" y="2053843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308861" y="1799589"/>
            <a:ext cx="85216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y-x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r>
              <a:rPr sz="1350" b="1" spc="-209" baseline="30864" dirty="0">
                <a:latin typeface="Segoe Print"/>
                <a:cs typeface="Segoe Print"/>
              </a:rPr>
              <a:t> </a:t>
            </a:r>
            <a:r>
              <a:rPr sz="1950" b="1" baseline="-42735" dirty="0">
                <a:latin typeface="Segoe Print"/>
                <a:cs typeface="Segoe Print"/>
              </a:rPr>
              <a:t>=0</a:t>
            </a:r>
            <a:r>
              <a:rPr sz="1950" b="1" baseline="-42735" dirty="0">
                <a:latin typeface="Cambria Math"/>
                <a:cs typeface="Cambria Math"/>
              </a:rPr>
              <a:t>⟹</a:t>
            </a:r>
            <a:endParaRPr sz="1950" baseline="-42735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30323" y="1924557"/>
            <a:ext cx="3987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9195" y="2369565"/>
            <a:ext cx="5023485" cy="1290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Substituting </a:t>
            </a:r>
            <a:r>
              <a:rPr sz="1300" b="1" spc="-10" dirty="0">
                <a:latin typeface="Segoe Print"/>
                <a:cs typeface="Segoe Print"/>
              </a:rPr>
              <a:t>this </a:t>
            </a:r>
            <a:r>
              <a:rPr sz="1300" b="1" spc="-5" dirty="0">
                <a:latin typeface="Segoe Print"/>
                <a:cs typeface="Segoe Print"/>
              </a:rPr>
              <a:t>expression for y </a:t>
            </a:r>
            <a:r>
              <a:rPr sz="1300" b="1" dirty="0">
                <a:latin typeface="Segoe Print"/>
                <a:cs typeface="Segoe Print"/>
              </a:rPr>
              <a:t>in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</a:t>
            </a:r>
            <a:r>
              <a:rPr sz="1300" b="1" spc="114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+y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=3xy</a:t>
            </a:r>
            <a:endParaRPr sz="1300">
              <a:latin typeface="Segoe Print"/>
              <a:cs typeface="Segoe Print"/>
            </a:endParaRPr>
          </a:p>
          <a:p>
            <a:pPr marL="2222500" marR="1483360" algn="ctr">
              <a:lnSpc>
                <a:spcPct val="151700"/>
              </a:lnSpc>
              <a:spcBef>
                <a:spcPts val="1305"/>
              </a:spcBef>
            </a:pPr>
            <a:r>
              <a:rPr sz="1300" b="1" spc="15" dirty="0">
                <a:latin typeface="Segoe Print"/>
                <a:cs typeface="Segoe Print"/>
              </a:rPr>
              <a:t>x</a:t>
            </a:r>
            <a:r>
              <a:rPr sz="1350" b="1" spc="22" baseline="30864" dirty="0">
                <a:latin typeface="Segoe Print"/>
                <a:cs typeface="Segoe Print"/>
              </a:rPr>
              <a:t>3</a:t>
            </a:r>
            <a:r>
              <a:rPr sz="1300" b="1" spc="15" dirty="0">
                <a:latin typeface="Segoe Print"/>
                <a:cs typeface="Segoe Print"/>
              </a:rPr>
              <a:t>+</a:t>
            </a:r>
            <a:r>
              <a:rPr sz="1950" b="1" spc="22" baseline="2136" dirty="0">
                <a:latin typeface="Segoe Print"/>
                <a:cs typeface="Segoe Print"/>
              </a:rPr>
              <a:t> </a:t>
            </a:r>
            <a:r>
              <a:rPr sz="1300" b="1" spc="25" dirty="0">
                <a:latin typeface="Segoe Print"/>
                <a:cs typeface="Segoe Print"/>
              </a:rPr>
              <a:t>x</a:t>
            </a:r>
            <a:r>
              <a:rPr sz="1350" b="1" spc="37" baseline="30864" dirty="0">
                <a:latin typeface="Segoe Print"/>
                <a:cs typeface="Segoe Print"/>
              </a:rPr>
              <a:t>2</a:t>
            </a:r>
            <a:r>
              <a:rPr sz="1350" b="1" spc="37" baseline="3086" dirty="0">
                <a:latin typeface="Segoe Print"/>
                <a:cs typeface="Segoe Print"/>
              </a:rPr>
              <a:t> </a:t>
            </a:r>
            <a:r>
              <a:rPr sz="1350" b="1" spc="15" baseline="30864" dirty="0">
                <a:latin typeface="Segoe Print"/>
                <a:cs typeface="Segoe Print"/>
              </a:rPr>
              <a:t>3</a:t>
            </a:r>
            <a:r>
              <a:rPr sz="1300" b="1" spc="10" dirty="0">
                <a:latin typeface="Segoe Print"/>
                <a:cs typeface="Segoe Print"/>
              </a:rPr>
              <a:t>=3x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25" dirty="0">
                <a:latin typeface="Segoe Print"/>
                <a:cs typeface="Segoe Print"/>
              </a:rPr>
              <a:t>x</a:t>
            </a:r>
            <a:r>
              <a:rPr sz="1350" b="1" spc="37" baseline="30864" dirty="0">
                <a:latin typeface="Segoe Print"/>
                <a:cs typeface="Segoe Print"/>
              </a:rPr>
              <a:t>2 </a:t>
            </a:r>
            <a:r>
              <a:rPr sz="1350" b="1" spc="37" baseline="308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6</a:t>
            </a:r>
            <a:r>
              <a:rPr sz="1300" b="1" spc="10" dirty="0">
                <a:latin typeface="Segoe Print"/>
                <a:cs typeface="Segoe Print"/>
              </a:rPr>
              <a:t>-2x</a:t>
            </a:r>
            <a:r>
              <a:rPr sz="1350" b="1" spc="15" baseline="30864" dirty="0">
                <a:latin typeface="Segoe Print"/>
                <a:cs typeface="Segoe Print"/>
              </a:rPr>
              <a:t>3</a:t>
            </a:r>
            <a:r>
              <a:rPr sz="1300" b="1" spc="10" dirty="0">
                <a:latin typeface="Segoe Print"/>
                <a:cs typeface="Segoe Print"/>
              </a:rPr>
              <a:t>=0</a:t>
            </a:r>
            <a:endParaRPr sz="1300">
              <a:latin typeface="Segoe Print"/>
              <a:cs typeface="Segoe Print"/>
            </a:endParaRPr>
          </a:p>
          <a:p>
            <a:pPr marL="730250" algn="ctr">
              <a:lnSpc>
                <a:spcPct val="100000"/>
              </a:lnSpc>
              <a:spcBef>
                <a:spcPts val="805"/>
              </a:spcBef>
            </a:pPr>
            <a:r>
              <a:rPr sz="1300" b="1" spc="25" dirty="0">
                <a:latin typeface="Segoe Print"/>
                <a:cs typeface="Segoe Print"/>
              </a:rPr>
              <a:t>x</a:t>
            </a:r>
            <a:r>
              <a:rPr sz="1350" b="1" spc="37" baseline="30864" dirty="0">
                <a:latin typeface="Segoe Print"/>
                <a:cs typeface="Segoe Print"/>
              </a:rPr>
              <a:t>3</a:t>
            </a:r>
            <a:r>
              <a:rPr sz="1350" b="1" spc="37" baseline="3086" dirty="0">
                <a:latin typeface="Segoe Print"/>
                <a:cs typeface="Segoe Print"/>
              </a:rPr>
              <a:t> 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3</a:t>
            </a:r>
            <a:r>
              <a:rPr sz="1300" b="1" spc="10" dirty="0">
                <a:latin typeface="Segoe Print"/>
                <a:cs typeface="Segoe Print"/>
              </a:rPr>
              <a:t>-2</a:t>
            </a:r>
            <a:r>
              <a:rPr sz="1950" b="1" spc="-330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089782" y="3796156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79195" y="4125595"/>
            <a:ext cx="11855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9250" algn="l"/>
              </a:tabLst>
            </a:pPr>
            <a:r>
              <a:rPr sz="1300" b="1" spc="-10" dirty="0">
                <a:latin typeface="Segoe Print"/>
                <a:cs typeface="Segoe Print"/>
              </a:rPr>
              <a:t>A</a:t>
            </a:r>
            <a:r>
              <a:rPr sz="1300" b="1" spc="-5" dirty="0">
                <a:latin typeface="Segoe Print"/>
                <a:cs typeface="Segoe Print"/>
              </a:rPr>
              <a:t>t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300" b="1" dirty="0">
                <a:latin typeface="Cambria Math"/>
                <a:cs typeface="Cambria Math"/>
              </a:rPr>
              <a:t>⟹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88566" y="3765930"/>
            <a:ext cx="3123565" cy="582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82090" algn="l"/>
                <a:tab pos="1942464" algn="l"/>
              </a:tabLst>
            </a:pPr>
            <a:r>
              <a:rPr sz="1950" b="1" spc="-7" baseline="2136" dirty="0">
                <a:latin typeface="Segoe Print"/>
                <a:cs typeface="Segoe Print"/>
              </a:rPr>
              <a:t>x=0 </a:t>
            </a:r>
            <a:r>
              <a:rPr sz="1950" b="1" spc="-15" baseline="2136" dirty="0">
                <a:latin typeface="Segoe Print"/>
                <a:cs typeface="Segoe Print"/>
              </a:rPr>
              <a:t>and</a:t>
            </a:r>
            <a:r>
              <a:rPr sz="1950" b="1" baseline="2136" dirty="0">
                <a:latin typeface="Segoe Print"/>
                <a:cs typeface="Segoe Print"/>
              </a:rPr>
              <a:t> </a:t>
            </a:r>
            <a:r>
              <a:rPr sz="1950" b="1" spc="-150" baseline="2136" dirty="0">
                <a:latin typeface="Segoe Print"/>
                <a:cs typeface="Segoe Print"/>
              </a:rPr>
              <a:t>x=</a:t>
            </a:r>
            <a:r>
              <a:rPr sz="1125" b="1" spc="-150" baseline="55555" dirty="0">
                <a:latin typeface="Segoe Print"/>
                <a:cs typeface="Segoe Print"/>
              </a:rPr>
              <a:t>3</a:t>
            </a:r>
            <a:r>
              <a:rPr sz="750" b="1" spc="-100" dirty="0">
                <a:latin typeface="Segoe Print"/>
                <a:cs typeface="Segoe Print"/>
              </a:rPr>
              <a:t>   </a:t>
            </a:r>
            <a:r>
              <a:rPr sz="750" b="1" spc="-55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2	</a:t>
            </a:r>
            <a:r>
              <a:rPr sz="1950" b="1" spc="-15" baseline="2136" dirty="0">
                <a:latin typeface="Segoe Print"/>
                <a:cs typeface="Segoe Print"/>
              </a:rPr>
              <a:t>the	</a:t>
            </a:r>
            <a:r>
              <a:rPr sz="1950" b="1" spc="-7" baseline="2136" dirty="0">
                <a:latin typeface="Segoe Print"/>
                <a:cs typeface="Segoe Print"/>
              </a:rPr>
              <a:t>first</a:t>
            </a:r>
            <a:r>
              <a:rPr sz="1950" b="1" spc="-67" baseline="2136" dirty="0">
                <a:latin typeface="Segoe Print"/>
                <a:cs typeface="Segoe Print"/>
              </a:rPr>
              <a:t> </a:t>
            </a:r>
            <a:r>
              <a:rPr sz="1950" b="1" spc="-15" baseline="2136" dirty="0">
                <a:latin typeface="Segoe Print"/>
                <a:cs typeface="Segoe Print"/>
              </a:rPr>
              <a:t>quadrant</a:t>
            </a:r>
            <a:endParaRPr sz="1950" baseline="2136">
              <a:latin typeface="Segoe Print"/>
              <a:cs typeface="Segoe Print"/>
            </a:endParaRPr>
          </a:p>
          <a:p>
            <a:pPr marL="60960">
              <a:lnSpc>
                <a:spcPct val="100000"/>
              </a:lnSpc>
              <a:spcBef>
                <a:spcPts val="1270"/>
              </a:spcBef>
            </a:pPr>
            <a:r>
              <a:rPr sz="1300" b="1" spc="-5" dirty="0">
                <a:latin typeface="Segoe Print"/>
                <a:cs typeface="Segoe Print"/>
              </a:rPr>
              <a:t>the point </a:t>
            </a:r>
            <a:r>
              <a:rPr sz="1300" b="1" dirty="0">
                <a:latin typeface="Segoe Print"/>
                <a:cs typeface="Segoe Print"/>
              </a:rPr>
              <a:t>(0,0)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358138" y="4681600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79195" y="4651375"/>
            <a:ext cx="15538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9250" algn="l"/>
              </a:tabLst>
            </a:pPr>
            <a:r>
              <a:rPr sz="1950" b="1" spc="-7" baseline="4273" dirty="0">
                <a:latin typeface="Segoe Print"/>
                <a:cs typeface="Segoe Print"/>
              </a:rPr>
              <a:t>At	</a:t>
            </a:r>
            <a:r>
              <a:rPr sz="1950" b="1" spc="-165" baseline="4273" dirty="0">
                <a:latin typeface="Segoe Print"/>
                <a:cs typeface="Segoe Print"/>
              </a:rPr>
              <a:t>x=</a:t>
            </a:r>
            <a:r>
              <a:rPr sz="1125" b="1" spc="-165" baseline="55555" dirty="0">
                <a:latin typeface="Segoe Print"/>
                <a:cs typeface="Segoe Print"/>
              </a:rPr>
              <a:t>3</a:t>
            </a:r>
            <a:r>
              <a:rPr sz="750" b="1" spc="-100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</a:t>
            </a:r>
            <a:r>
              <a:rPr sz="1950" b="1" spc="-7" baseline="4273" dirty="0">
                <a:latin typeface="Cambria Math"/>
                <a:cs typeface="Cambria Math"/>
              </a:rPr>
              <a:t>⟹</a:t>
            </a:r>
            <a:r>
              <a:rPr sz="1950" b="1" spc="-7" baseline="4273" dirty="0">
                <a:latin typeface="Segoe Print"/>
                <a:cs typeface="Segoe Print"/>
              </a:rPr>
              <a:t>y=2</a:t>
            </a:r>
            <a:r>
              <a:rPr sz="1350" b="1" spc="-7" baseline="40123" dirty="0">
                <a:latin typeface="Segoe Print"/>
                <a:cs typeface="Segoe Print"/>
              </a:rPr>
              <a:t>2/3</a:t>
            </a:r>
            <a:endParaRPr sz="1350" baseline="40123">
              <a:latin typeface="Segoe Print"/>
              <a:cs typeface="Segoe Prin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55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12619" y="4639182"/>
            <a:ext cx="18243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the point </a:t>
            </a:r>
            <a:r>
              <a:rPr sz="1300" b="1" spc="5" dirty="0">
                <a:latin typeface="Segoe Print"/>
                <a:cs typeface="Segoe Print"/>
              </a:rPr>
              <a:t>(2</a:t>
            </a:r>
            <a:r>
              <a:rPr sz="1350" b="1" spc="7" baseline="33950" dirty="0">
                <a:latin typeface="Segoe Print"/>
                <a:cs typeface="Segoe Print"/>
              </a:rPr>
              <a:t>1/3</a:t>
            </a:r>
            <a:r>
              <a:rPr sz="1300" b="1" spc="5" dirty="0">
                <a:latin typeface="Segoe Print"/>
                <a:cs typeface="Segoe Print"/>
              </a:rPr>
              <a:t>,</a:t>
            </a:r>
            <a:r>
              <a:rPr sz="1300" b="1" spc="-50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2</a:t>
            </a:r>
            <a:r>
              <a:rPr sz="1350" b="1" spc="15" baseline="33950" dirty="0">
                <a:latin typeface="Segoe Print"/>
                <a:cs typeface="Segoe Print"/>
              </a:rPr>
              <a:t>2/3</a:t>
            </a:r>
            <a:r>
              <a:rPr sz="1300" b="1" spc="10" dirty="0">
                <a:latin typeface="Segoe Print"/>
                <a:cs typeface="Segoe Print"/>
              </a:rPr>
              <a:t>)</a:t>
            </a:r>
            <a:endParaRPr sz="13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2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5187" y="1923414"/>
            <a:ext cx="109855" cy="222250"/>
          </a:xfrm>
          <a:custGeom>
            <a:avLst/>
            <a:gdLst/>
            <a:ahLst/>
            <a:cxnLst/>
            <a:rect l="l" t="t" r="r" b="b"/>
            <a:pathLst>
              <a:path w="109854" h="222250">
                <a:moveTo>
                  <a:pt x="84224" y="176022"/>
                </a:moveTo>
                <a:lnTo>
                  <a:pt x="66845" y="176022"/>
                </a:lnTo>
                <a:lnTo>
                  <a:pt x="69677" y="180975"/>
                </a:lnTo>
                <a:lnTo>
                  <a:pt x="74782" y="190880"/>
                </a:lnTo>
                <a:lnTo>
                  <a:pt x="78411" y="198217"/>
                </a:lnTo>
                <a:lnTo>
                  <a:pt x="81601" y="205184"/>
                </a:lnTo>
                <a:lnTo>
                  <a:pt x="84321" y="211794"/>
                </a:lnTo>
                <a:lnTo>
                  <a:pt x="86543" y="218059"/>
                </a:lnTo>
                <a:lnTo>
                  <a:pt x="88130" y="220852"/>
                </a:lnTo>
                <a:lnTo>
                  <a:pt x="89832" y="222123"/>
                </a:lnTo>
                <a:lnTo>
                  <a:pt x="92575" y="222123"/>
                </a:lnTo>
                <a:lnTo>
                  <a:pt x="94366" y="220725"/>
                </a:lnTo>
                <a:lnTo>
                  <a:pt x="99039" y="215138"/>
                </a:lnTo>
                <a:lnTo>
                  <a:pt x="100284" y="212471"/>
                </a:lnTo>
                <a:lnTo>
                  <a:pt x="100284" y="207518"/>
                </a:lnTo>
                <a:lnTo>
                  <a:pt x="97223" y="200660"/>
                </a:lnTo>
                <a:lnTo>
                  <a:pt x="91432" y="189611"/>
                </a:lnTo>
                <a:lnTo>
                  <a:pt x="86104" y="179514"/>
                </a:lnTo>
                <a:lnTo>
                  <a:pt x="84224" y="176022"/>
                </a:lnTo>
                <a:close/>
              </a:path>
              <a:path w="109854" h="222250">
                <a:moveTo>
                  <a:pt x="78605" y="0"/>
                </a:moveTo>
                <a:lnTo>
                  <a:pt x="75938" y="0"/>
                </a:lnTo>
                <a:lnTo>
                  <a:pt x="68457" y="1289"/>
                </a:lnTo>
                <a:lnTo>
                  <a:pt x="34540" y="32025"/>
                </a:lnTo>
                <a:lnTo>
                  <a:pt x="12489" y="73405"/>
                </a:lnTo>
                <a:lnTo>
                  <a:pt x="773" y="118554"/>
                </a:lnTo>
                <a:lnTo>
                  <a:pt x="0" y="132969"/>
                </a:lnTo>
                <a:lnTo>
                  <a:pt x="599" y="142240"/>
                </a:lnTo>
                <a:lnTo>
                  <a:pt x="23458" y="179514"/>
                </a:lnTo>
                <a:lnTo>
                  <a:pt x="37914" y="182879"/>
                </a:lnTo>
                <a:lnTo>
                  <a:pt x="44186" y="182522"/>
                </a:lnTo>
                <a:lnTo>
                  <a:pt x="50525" y="181451"/>
                </a:lnTo>
                <a:lnTo>
                  <a:pt x="56972" y="179649"/>
                </a:lnTo>
                <a:lnTo>
                  <a:pt x="63403" y="177165"/>
                </a:lnTo>
                <a:lnTo>
                  <a:pt x="65003" y="176402"/>
                </a:lnTo>
                <a:lnTo>
                  <a:pt x="66083" y="176022"/>
                </a:lnTo>
                <a:lnTo>
                  <a:pt x="84224" y="176022"/>
                </a:lnTo>
                <a:lnTo>
                  <a:pt x="79784" y="167822"/>
                </a:lnTo>
                <a:lnTo>
                  <a:pt x="78757" y="165862"/>
                </a:lnTo>
                <a:lnTo>
                  <a:pt x="79668" y="164846"/>
                </a:lnTo>
                <a:lnTo>
                  <a:pt x="30586" y="164846"/>
                </a:lnTo>
                <a:lnTo>
                  <a:pt x="24938" y="161911"/>
                </a:lnTo>
                <a:lnTo>
                  <a:pt x="13867" y="130428"/>
                </a:lnTo>
                <a:lnTo>
                  <a:pt x="14434" y="119788"/>
                </a:lnTo>
                <a:lnTo>
                  <a:pt x="27505" y="71574"/>
                </a:lnTo>
                <a:lnTo>
                  <a:pt x="51327" y="33099"/>
                </a:lnTo>
                <a:lnTo>
                  <a:pt x="68902" y="23241"/>
                </a:lnTo>
                <a:lnTo>
                  <a:pt x="88034" y="23241"/>
                </a:lnTo>
                <a:lnTo>
                  <a:pt x="87305" y="22098"/>
                </a:lnTo>
                <a:lnTo>
                  <a:pt x="87686" y="16764"/>
                </a:lnTo>
                <a:lnTo>
                  <a:pt x="86504" y="11811"/>
                </a:lnTo>
                <a:lnTo>
                  <a:pt x="81247" y="2413"/>
                </a:lnTo>
                <a:lnTo>
                  <a:pt x="78605" y="0"/>
                </a:lnTo>
                <a:close/>
              </a:path>
              <a:path w="109854" h="222250">
                <a:moveTo>
                  <a:pt x="59517" y="125222"/>
                </a:moveTo>
                <a:lnTo>
                  <a:pt x="56456" y="126365"/>
                </a:lnTo>
                <a:lnTo>
                  <a:pt x="55694" y="126746"/>
                </a:lnTo>
                <a:lnTo>
                  <a:pt x="55008" y="126873"/>
                </a:lnTo>
                <a:lnTo>
                  <a:pt x="53789" y="126873"/>
                </a:lnTo>
                <a:lnTo>
                  <a:pt x="52392" y="128016"/>
                </a:lnTo>
                <a:lnTo>
                  <a:pt x="50098" y="130555"/>
                </a:lnTo>
                <a:lnTo>
                  <a:pt x="48011" y="132969"/>
                </a:lnTo>
                <a:lnTo>
                  <a:pt x="46919" y="135509"/>
                </a:lnTo>
                <a:lnTo>
                  <a:pt x="46919" y="139065"/>
                </a:lnTo>
                <a:lnTo>
                  <a:pt x="48646" y="142240"/>
                </a:lnTo>
                <a:lnTo>
                  <a:pt x="55339" y="154050"/>
                </a:lnTo>
                <a:lnTo>
                  <a:pt x="57307" y="158115"/>
                </a:lnTo>
                <a:lnTo>
                  <a:pt x="57536" y="160527"/>
                </a:lnTo>
                <a:lnTo>
                  <a:pt x="51364" y="163449"/>
                </a:lnTo>
                <a:lnTo>
                  <a:pt x="44633" y="164846"/>
                </a:lnTo>
                <a:lnTo>
                  <a:pt x="79668" y="164846"/>
                </a:lnTo>
                <a:lnTo>
                  <a:pt x="85142" y="158738"/>
                </a:lnTo>
                <a:lnTo>
                  <a:pt x="90992" y="150685"/>
                </a:lnTo>
                <a:lnTo>
                  <a:pt x="91399" y="149987"/>
                </a:lnTo>
                <a:lnTo>
                  <a:pt x="70515" y="149987"/>
                </a:lnTo>
                <a:lnTo>
                  <a:pt x="68648" y="148082"/>
                </a:lnTo>
                <a:lnTo>
                  <a:pt x="66084" y="143484"/>
                </a:lnTo>
                <a:lnTo>
                  <a:pt x="64203" y="140208"/>
                </a:lnTo>
                <a:lnTo>
                  <a:pt x="62705" y="136144"/>
                </a:lnTo>
                <a:lnTo>
                  <a:pt x="61358" y="127000"/>
                </a:lnTo>
                <a:lnTo>
                  <a:pt x="59517" y="125222"/>
                </a:lnTo>
                <a:close/>
              </a:path>
              <a:path w="109854" h="222250">
                <a:moveTo>
                  <a:pt x="88034" y="23241"/>
                </a:moveTo>
                <a:lnTo>
                  <a:pt x="68902" y="23241"/>
                </a:lnTo>
                <a:lnTo>
                  <a:pt x="72272" y="24604"/>
                </a:lnTo>
                <a:lnTo>
                  <a:pt x="76289" y="28717"/>
                </a:lnTo>
                <a:lnTo>
                  <a:pt x="94471" y="68405"/>
                </a:lnTo>
                <a:lnTo>
                  <a:pt x="97312" y="93091"/>
                </a:lnTo>
                <a:lnTo>
                  <a:pt x="96724" y="102213"/>
                </a:lnTo>
                <a:lnTo>
                  <a:pt x="82059" y="143637"/>
                </a:lnTo>
                <a:lnTo>
                  <a:pt x="76548" y="149987"/>
                </a:lnTo>
                <a:lnTo>
                  <a:pt x="91399" y="149987"/>
                </a:lnTo>
                <a:lnTo>
                  <a:pt x="107207" y="110744"/>
                </a:lnTo>
                <a:lnTo>
                  <a:pt x="109377" y="90170"/>
                </a:lnTo>
                <a:lnTo>
                  <a:pt x="108992" y="81742"/>
                </a:lnTo>
                <a:lnTo>
                  <a:pt x="96291" y="37385"/>
                </a:lnTo>
                <a:lnTo>
                  <a:pt x="92016" y="29485"/>
                </a:lnTo>
                <a:lnTo>
                  <a:pt x="88034" y="232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97013" y="1939289"/>
            <a:ext cx="94615" cy="168275"/>
          </a:xfrm>
          <a:custGeom>
            <a:avLst/>
            <a:gdLst/>
            <a:ahLst/>
            <a:cxnLst/>
            <a:rect l="l" t="t" r="r" b="b"/>
            <a:pathLst>
              <a:path w="94615" h="168275">
                <a:moveTo>
                  <a:pt x="59194" y="32385"/>
                </a:moveTo>
                <a:lnTo>
                  <a:pt x="45973" y="32385"/>
                </a:lnTo>
                <a:lnTo>
                  <a:pt x="41617" y="83058"/>
                </a:lnTo>
                <a:lnTo>
                  <a:pt x="40424" y="97468"/>
                </a:lnTo>
                <a:lnTo>
                  <a:pt x="39444" y="110998"/>
                </a:lnTo>
                <a:lnTo>
                  <a:pt x="38672" y="124078"/>
                </a:lnTo>
                <a:lnTo>
                  <a:pt x="38176" y="135509"/>
                </a:lnTo>
                <a:lnTo>
                  <a:pt x="36283" y="137414"/>
                </a:lnTo>
                <a:lnTo>
                  <a:pt x="29832" y="139953"/>
                </a:lnTo>
                <a:lnTo>
                  <a:pt x="18935" y="143510"/>
                </a:lnTo>
                <a:lnTo>
                  <a:pt x="15506" y="144525"/>
                </a:lnTo>
                <a:lnTo>
                  <a:pt x="11518" y="145923"/>
                </a:lnTo>
                <a:lnTo>
                  <a:pt x="6959" y="147827"/>
                </a:lnTo>
                <a:lnTo>
                  <a:pt x="2311" y="149860"/>
                </a:lnTo>
                <a:lnTo>
                  <a:pt x="0" y="152908"/>
                </a:lnTo>
                <a:lnTo>
                  <a:pt x="0" y="159512"/>
                </a:lnTo>
                <a:lnTo>
                  <a:pt x="711" y="161798"/>
                </a:lnTo>
                <a:lnTo>
                  <a:pt x="2146" y="164338"/>
                </a:lnTo>
                <a:lnTo>
                  <a:pt x="3492" y="166877"/>
                </a:lnTo>
                <a:lnTo>
                  <a:pt x="5346" y="168148"/>
                </a:lnTo>
                <a:lnTo>
                  <a:pt x="10236" y="168148"/>
                </a:lnTo>
                <a:lnTo>
                  <a:pt x="14541" y="166624"/>
                </a:lnTo>
                <a:lnTo>
                  <a:pt x="20688" y="163449"/>
                </a:lnTo>
                <a:lnTo>
                  <a:pt x="21678" y="162814"/>
                </a:lnTo>
                <a:lnTo>
                  <a:pt x="24676" y="161417"/>
                </a:lnTo>
                <a:lnTo>
                  <a:pt x="29705" y="159258"/>
                </a:lnTo>
                <a:lnTo>
                  <a:pt x="34645" y="156972"/>
                </a:lnTo>
                <a:lnTo>
                  <a:pt x="37490" y="155955"/>
                </a:lnTo>
                <a:lnTo>
                  <a:pt x="38023" y="155955"/>
                </a:lnTo>
                <a:lnTo>
                  <a:pt x="38633" y="155575"/>
                </a:lnTo>
                <a:lnTo>
                  <a:pt x="53761" y="155575"/>
                </a:lnTo>
                <a:lnTo>
                  <a:pt x="80848" y="141477"/>
                </a:lnTo>
                <a:lnTo>
                  <a:pt x="85839" y="140080"/>
                </a:lnTo>
                <a:lnTo>
                  <a:pt x="88645" y="138429"/>
                </a:lnTo>
                <a:lnTo>
                  <a:pt x="91452" y="136905"/>
                </a:lnTo>
                <a:lnTo>
                  <a:pt x="93154" y="135763"/>
                </a:lnTo>
                <a:lnTo>
                  <a:pt x="93687" y="135000"/>
                </a:lnTo>
                <a:lnTo>
                  <a:pt x="94208" y="134112"/>
                </a:lnTo>
                <a:lnTo>
                  <a:pt x="94449" y="132461"/>
                </a:lnTo>
                <a:lnTo>
                  <a:pt x="94449" y="131825"/>
                </a:lnTo>
                <a:lnTo>
                  <a:pt x="51612" y="131825"/>
                </a:lnTo>
                <a:lnTo>
                  <a:pt x="51336" y="128166"/>
                </a:lnTo>
                <a:lnTo>
                  <a:pt x="53017" y="84808"/>
                </a:lnTo>
                <a:lnTo>
                  <a:pt x="57403" y="45477"/>
                </a:lnTo>
                <a:lnTo>
                  <a:pt x="59194" y="32385"/>
                </a:lnTo>
                <a:close/>
              </a:path>
              <a:path w="94615" h="168275">
                <a:moveTo>
                  <a:pt x="53761" y="155575"/>
                </a:moveTo>
                <a:lnTo>
                  <a:pt x="38633" y="155575"/>
                </a:lnTo>
                <a:lnTo>
                  <a:pt x="39573" y="156845"/>
                </a:lnTo>
                <a:lnTo>
                  <a:pt x="42049" y="162051"/>
                </a:lnTo>
                <a:lnTo>
                  <a:pt x="43141" y="163449"/>
                </a:lnTo>
                <a:lnTo>
                  <a:pt x="50469" y="163449"/>
                </a:lnTo>
                <a:lnTo>
                  <a:pt x="53835" y="161417"/>
                </a:lnTo>
                <a:lnTo>
                  <a:pt x="53761" y="155575"/>
                </a:lnTo>
                <a:close/>
              </a:path>
              <a:path w="94615" h="168275">
                <a:moveTo>
                  <a:pt x="92621" y="120269"/>
                </a:moveTo>
                <a:lnTo>
                  <a:pt x="86436" y="120269"/>
                </a:lnTo>
                <a:lnTo>
                  <a:pt x="78308" y="122427"/>
                </a:lnTo>
                <a:lnTo>
                  <a:pt x="68338" y="126746"/>
                </a:lnTo>
                <a:lnTo>
                  <a:pt x="61112" y="130048"/>
                </a:lnTo>
                <a:lnTo>
                  <a:pt x="55511" y="131572"/>
                </a:lnTo>
                <a:lnTo>
                  <a:pt x="51612" y="131825"/>
                </a:lnTo>
                <a:lnTo>
                  <a:pt x="94449" y="131825"/>
                </a:lnTo>
                <a:lnTo>
                  <a:pt x="94370" y="126746"/>
                </a:lnTo>
                <a:lnTo>
                  <a:pt x="93814" y="124078"/>
                </a:lnTo>
                <a:lnTo>
                  <a:pt x="92621" y="120269"/>
                </a:lnTo>
                <a:close/>
              </a:path>
              <a:path w="94615" h="168275">
                <a:moveTo>
                  <a:pt x="58559" y="0"/>
                </a:moveTo>
                <a:lnTo>
                  <a:pt x="56121" y="0"/>
                </a:lnTo>
                <a:lnTo>
                  <a:pt x="50761" y="4318"/>
                </a:lnTo>
                <a:lnTo>
                  <a:pt x="41313" y="13462"/>
                </a:lnTo>
                <a:lnTo>
                  <a:pt x="34484" y="19752"/>
                </a:lnTo>
                <a:lnTo>
                  <a:pt x="28214" y="25114"/>
                </a:lnTo>
                <a:lnTo>
                  <a:pt x="22537" y="29571"/>
                </a:lnTo>
                <a:lnTo>
                  <a:pt x="7632" y="40132"/>
                </a:lnTo>
                <a:lnTo>
                  <a:pt x="6870" y="41275"/>
                </a:lnTo>
                <a:lnTo>
                  <a:pt x="6045" y="42291"/>
                </a:lnTo>
                <a:lnTo>
                  <a:pt x="5651" y="44323"/>
                </a:lnTo>
                <a:lnTo>
                  <a:pt x="5651" y="52704"/>
                </a:lnTo>
                <a:lnTo>
                  <a:pt x="6794" y="55118"/>
                </a:lnTo>
                <a:lnTo>
                  <a:pt x="9093" y="55118"/>
                </a:lnTo>
                <a:lnTo>
                  <a:pt x="38887" y="35051"/>
                </a:lnTo>
                <a:lnTo>
                  <a:pt x="42989" y="32385"/>
                </a:lnTo>
                <a:lnTo>
                  <a:pt x="59194" y="32385"/>
                </a:lnTo>
                <a:lnTo>
                  <a:pt x="60706" y="21336"/>
                </a:lnTo>
                <a:lnTo>
                  <a:pt x="62128" y="19050"/>
                </a:lnTo>
                <a:lnTo>
                  <a:pt x="62915" y="16764"/>
                </a:lnTo>
                <a:lnTo>
                  <a:pt x="62915" y="11811"/>
                </a:lnTo>
                <a:lnTo>
                  <a:pt x="62280" y="8763"/>
                </a:lnTo>
                <a:lnTo>
                  <a:pt x="61163" y="5207"/>
                </a:lnTo>
                <a:lnTo>
                  <a:pt x="60032" y="1777"/>
                </a:lnTo>
                <a:lnTo>
                  <a:pt x="585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05155" y="1923414"/>
            <a:ext cx="109855" cy="222250"/>
          </a:xfrm>
          <a:custGeom>
            <a:avLst/>
            <a:gdLst/>
            <a:ahLst/>
            <a:cxnLst/>
            <a:rect l="l" t="t" r="r" b="b"/>
            <a:pathLst>
              <a:path w="109854" h="222250">
                <a:moveTo>
                  <a:pt x="87337" y="22098"/>
                </a:moveTo>
                <a:lnTo>
                  <a:pt x="105992" y="64077"/>
                </a:lnTo>
                <a:lnTo>
                  <a:pt x="109410" y="90170"/>
                </a:lnTo>
                <a:lnTo>
                  <a:pt x="108864" y="100409"/>
                </a:lnTo>
                <a:lnTo>
                  <a:pt x="96273" y="141680"/>
                </a:lnTo>
                <a:lnTo>
                  <a:pt x="78790" y="165862"/>
                </a:lnTo>
                <a:lnTo>
                  <a:pt x="79817" y="167822"/>
                </a:lnTo>
                <a:lnTo>
                  <a:pt x="100317" y="207518"/>
                </a:lnTo>
                <a:lnTo>
                  <a:pt x="100317" y="210058"/>
                </a:lnTo>
                <a:lnTo>
                  <a:pt x="100317" y="212471"/>
                </a:lnTo>
                <a:lnTo>
                  <a:pt x="99072" y="215138"/>
                </a:lnTo>
                <a:lnTo>
                  <a:pt x="96735" y="217932"/>
                </a:lnTo>
                <a:lnTo>
                  <a:pt x="94399" y="220725"/>
                </a:lnTo>
                <a:lnTo>
                  <a:pt x="92608" y="222123"/>
                </a:lnTo>
                <a:lnTo>
                  <a:pt x="91617" y="222123"/>
                </a:lnTo>
                <a:lnTo>
                  <a:pt x="89865" y="222123"/>
                </a:lnTo>
                <a:lnTo>
                  <a:pt x="88163" y="220852"/>
                </a:lnTo>
                <a:lnTo>
                  <a:pt x="86575" y="218059"/>
                </a:lnTo>
                <a:lnTo>
                  <a:pt x="84354" y="211794"/>
                </a:lnTo>
                <a:lnTo>
                  <a:pt x="81634" y="205184"/>
                </a:lnTo>
                <a:lnTo>
                  <a:pt x="78444" y="198217"/>
                </a:lnTo>
                <a:lnTo>
                  <a:pt x="74815" y="190880"/>
                </a:lnTo>
                <a:lnTo>
                  <a:pt x="69710" y="180975"/>
                </a:lnTo>
                <a:lnTo>
                  <a:pt x="66878" y="176022"/>
                </a:lnTo>
                <a:lnTo>
                  <a:pt x="66649" y="176022"/>
                </a:lnTo>
                <a:lnTo>
                  <a:pt x="66116" y="176022"/>
                </a:lnTo>
                <a:lnTo>
                  <a:pt x="65036" y="176402"/>
                </a:lnTo>
                <a:lnTo>
                  <a:pt x="63436" y="177165"/>
                </a:lnTo>
                <a:lnTo>
                  <a:pt x="56964" y="179665"/>
                </a:lnTo>
                <a:lnTo>
                  <a:pt x="50558" y="181451"/>
                </a:lnTo>
                <a:lnTo>
                  <a:pt x="44219" y="182522"/>
                </a:lnTo>
                <a:lnTo>
                  <a:pt x="37947" y="182879"/>
                </a:lnTo>
                <a:lnTo>
                  <a:pt x="30461" y="182042"/>
                </a:lnTo>
                <a:lnTo>
                  <a:pt x="2836" y="153304"/>
                </a:lnTo>
                <a:lnTo>
                  <a:pt x="0" y="132461"/>
                </a:lnTo>
                <a:lnTo>
                  <a:pt x="806" y="118554"/>
                </a:lnTo>
                <a:lnTo>
                  <a:pt x="12522" y="73405"/>
                </a:lnTo>
                <a:lnTo>
                  <a:pt x="34573" y="32025"/>
                </a:lnTo>
                <a:lnTo>
                  <a:pt x="68490" y="1289"/>
                </a:lnTo>
                <a:lnTo>
                  <a:pt x="75971" y="0"/>
                </a:lnTo>
                <a:lnTo>
                  <a:pt x="78638" y="0"/>
                </a:lnTo>
                <a:lnTo>
                  <a:pt x="81279" y="2413"/>
                </a:lnTo>
                <a:lnTo>
                  <a:pt x="83908" y="7112"/>
                </a:lnTo>
                <a:lnTo>
                  <a:pt x="86537" y="11811"/>
                </a:lnTo>
                <a:lnTo>
                  <a:pt x="87718" y="16764"/>
                </a:lnTo>
                <a:lnTo>
                  <a:pt x="87337" y="2209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19048" y="1946655"/>
            <a:ext cx="83820" cy="141605"/>
          </a:xfrm>
          <a:custGeom>
            <a:avLst/>
            <a:gdLst/>
            <a:ahLst/>
            <a:cxnLst/>
            <a:rect l="l" t="t" r="r" b="b"/>
            <a:pathLst>
              <a:path w="83820" h="141605">
                <a:moveTo>
                  <a:pt x="43675" y="137286"/>
                </a:moveTo>
                <a:lnTo>
                  <a:pt x="43446" y="134874"/>
                </a:lnTo>
                <a:lnTo>
                  <a:pt x="41478" y="130809"/>
                </a:lnTo>
                <a:lnTo>
                  <a:pt x="38023" y="124713"/>
                </a:lnTo>
                <a:lnTo>
                  <a:pt x="34785" y="118999"/>
                </a:lnTo>
                <a:lnTo>
                  <a:pt x="33058" y="115824"/>
                </a:lnTo>
                <a:lnTo>
                  <a:pt x="33058" y="114934"/>
                </a:lnTo>
                <a:lnTo>
                  <a:pt x="33058" y="112268"/>
                </a:lnTo>
                <a:lnTo>
                  <a:pt x="34150" y="109727"/>
                </a:lnTo>
                <a:lnTo>
                  <a:pt x="36347" y="107187"/>
                </a:lnTo>
                <a:lnTo>
                  <a:pt x="38531" y="104775"/>
                </a:lnTo>
                <a:lnTo>
                  <a:pt x="39928" y="103631"/>
                </a:lnTo>
                <a:lnTo>
                  <a:pt x="40538" y="103631"/>
                </a:lnTo>
                <a:lnTo>
                  <a:pt x="41148" y="103631"/>
                </a:lnTo>
                <a:lnTo>
                  <a:pt x="41833" y="103504"/>
                </a:lnTo>
                <a:lnTo>
                  <a:pt x="42595" y="103124"/>
                </a:lnTo>
                <a:lnTo>
                  <a:pt x="45656" y="101980"/>
                </a:lnTo>
                <a:lnTo>
                  <a:pt x="47498" y="103758"/>
                </a:lnTo>
                <a:lnTo>
                  <a:pt x="48171" y="108330"/>
                </a:lnTo>
                <a:lnTo>
                  <a:pt x="48844" y="112902"/>
                </a:lnTo>
                <a:lnTo>
                  <a:pt x="50342" y="116967"/>
                </a:lnTo>
                <a:lnTo>
                  <a:pt x="52603" y="120903"/>
                </a:lnTo>
                <a:lnTo>
                  <a:pt x="54787" y="124841"/>
                </a:lnTo>
                <a:lnTo>
                  <a:pt x="56654" y="126746"/>
                </a:lnTo>
                <a:lnTo>
                  <a:pt x="57950" y="126746"/>
                </a:lnTo>
                <a:lnTo>
                  <a:pt x="62687" y="126746"/>
                </a:lnTo>
                <a:lnTo>
                  <a:pt x="81119" y="88249"/>
                </a:lnTo>
                <a:lnTo>
                  <a:pt x="83451" y="69850"/>
                </a:lnTo>
                <a:lnTo>
                  <a:pt x="82734" y="57298"/>
                </a:lnTo>
                <a:lnTo>
                  <a:pt x="67066" y="12376"/>
                </a:lnTo>
                <a:lnTo>
                  <a:pt x="55041" y="0"/>
                </a:lnTo>
                <a:lnTo>
                  <a:pt x="49488" y="1095"/>
                </a:lnTo>
                <a:lnTo>
                  <a:pt x="18946" y="37099"/>
                </a:lnTo>
                <a:lnTo>
                  <a:pt x="5073" y="73203"/>
                </a:lnTo>
                <a:lnTo>
                  <a:pt x="0" y="107314"/>
                </a:lnTo>
                <a:lnTo>
                  <a:pt x="424" y="114960"/>
                </a:lnTo>
                <a:lnTo>
                  <a:pt x="16725" y="141604"/>
                </a:lnTo>
                <a:lnTo>
                  <a:pt x="23368" y="141604"/>
                </a:lnTo>
                <a:lnTo>
                  <a:pt x="30772" y="141604"/>
                </a:lnTo>
                <a:lnTo>
                  <a:pt x="37503" y="140207"/>
                </a:lnTo>
                <a:lnTo>
                  <a:pt x="43675" y="13728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97013" y="1939289"/>
            <a:ext cx="94615" cy="168275"/>
          </a:xfrm>
          <a:custGeom>
            <a:avLst/>
            <a:gdLst/>
            <a:ahLst/>
            <a:cxnLst/>
            <a:rect l="l" t="t" r="r" b="b"/>
            <a:pathLst>
              <a:path w="94615" h="168275">
                <a:moveTo>
                  <a:pt x="53517" y="150114"/>
                </a:moveTo>
                <a:lnTo>
                  <a:pt x="53619" y="152400"/>
                </a:lnTo>
                <a:lnTo>
                  <a:pt x="53733" y="154813"/>
                </a:lnTo>
                <a:lnTo>
                  <a:pt x="53835" y="157225"/>
                </a:lnTo>
                <a:lnTo>
                  <a:pt x="53835" y="161417"/>
                </a:lnTo>
                <a:lnTo>
                  <a:pt x="50469" y="163449"/>
                </a:lnTo>
                <a:lnTo>
                  <a:pt x="43827" y="163449"/>
                </a:lnTo>
                <a:lnTo>
                  <a:pt x="43141" y="163449"/>
                </a:lnTo>
                <a:lnTo>
                  <a:pt x="42049" y="162051"/>
                </a:lnTo>
                <a:lnTo>
                  <a:pt x="40767" y="159385"/>
                </a:lnTo>
                <a:lnTo>
                  <a:pt x="39573" y="156845"/>
                </a:lnTo>
                <a:lnTo>
                  <a:pt x="38633" y="155575"/>
                </a:lnTo>
                <a:lnTo>
                  <a:pt x="38023" y="155955"/>
                </a:lnTo>
                <a:lnTo>
                  <a:pt x="37490" y="155955"/>
                </a:lnTo>
                <a:lnTo>
                  <a:pt x="34645" y="156972"/>
                </a:lnTo>
                <a:lnTo>
                  <a:pt x="29705" y="159258"/>
                </a:lnTo>
                <a:lnTo>
                  <a:pt x="24676" y="161417"/>
                </a:lnTo>
                <a:lnTo>
                  <a:pt x="21678" y="162814"/>
                </a:lnTo>
                <a:lnTo>
                  <a:pt x="20688" y="163449"/>
                </a:lnTo>
                <a:lnTo>
                  <a:pt x="14541" y="166624"/>
                </a:lnTo>
                <a:lnTo>
                  <a:pt x="10236" y="168148"/>
                </a:lnTo>
                <a:lnTo>
                  <a:pt x="7708" y="168148"/>
                </a:lnTo>
                <a:lnTo>
                  <a:pt x="5346" y="168148"/>
                </a:lnTo>
                <a:lnTo>
                  <a:pt x="3492" y="166877"/>
                </a:lnTo>
                <a:lnTo>
                  <a:pt x="2146" y="164338"/>
                </a:lnTo>
                <a:lnTo>
                  <a:pt x="711" y="161798"/>
                </a:lnTo>
                <a:lnTo>
                  <a:pt x="0" y="159512"/>
                </a:lnTo>
                <a:lnTo>
                  <a:pt x="0" y="157225"/>
                </a:lnTo>
                <a:lnTo>
                  <a:pt x="0" y="152908"/>
                </a:lnTo>
                <a:lnTo>
                  <a:pt x="18935" y="143510"/>
                </a:lnTo>
                <a:lnTo>
                  <a:pt x="29832" y="139953"/>
                </a:lnTo>
                <a:lnTo>
                  <a:pt x="36283" y="137414"/>
                </a:lnTo>
                <a:lnTo>
                  <a:pt x="38176" y="135509"/>
                </a:lnTo>
                <a:lnTo>
                  <a:pt x="38690" y="123670"/>
                </a:lnTo>
                <a:lnTo>
                  <a:pt x="39444" y="110998"/>
                </a:lnTo>
                <a:lnTo>
                  <a:pt x="42696" y="70389"/>
                </a:lnTo>
                <a:lnTo>
                  <a:pt x="44887" y="45053"/>
                </a:lnTo>
                <a:lnTo>
                  <a:pt x="45973" y="32385"/>
                </a:lnTo>
                <a:lnTo>
                  <a:pt x="42989" y="32385"/>
                </a:lnTo>
                <a:lnTo>
                  <a:pt x="38887" y="35051"/>
                </a:lnTo>
                <a:lnTo>
                  <a:pt x="33680" y="40767"/>
                </a:lnTo>
                <a:lnTo>
                  <a:pt x="26947" y="47081"/>
                </a:lnTo>
                <a:lnTo>
                  <a:pt x="20591" y="51562"/>
                </a:lnTo>
                <a:lnTo>
                  <a:pt x="14633" y="54232"/>
                </a:lnTo>
                <a:lnTo>
                  <a:pt x="9093" y="55118"/>
                </a:lnTo>
                <a:lnTo>
                  <a:pt x="6794" y="55118"/>
                </a:lnTo>
                <a:lnTo>
                  <a:pt x="5651" y="52704"/>
                </a:lnTo>
                <a:lnTo>
                  <a:pt x="5651" y="47625"/>
                </a:lnTo>
                <a:lnTo>
                  <a:pt x="5651" y="44323"/>
                </a:lnTo>
                <a:lnTo>
                  <a:pt x="6045" y="42291"/>
                </a:lnTo>
                <a:lnTo>
                  <a:pt x="6870" y="41275"/>
                </a:lnTo>
                <a:lnTo>
                  <a:pt x="7632" y="40132"/>
                </a:lnTo>
                <a:lnTo>
                  <a:pt x="11188" y="37592"/>
                </a:lnTo>
                <a:lnTo>
                  <a:pt x="17487" y="33147"/>
                </a:lnTo>
                <a:lnTo>
                  <a:pt x="22537" y="29571"/>
                </a:lnTo>
                <a:lnTo>
                  <a:pt x="28214" y="25114"/>
                </a:lnTo>
                <a:lnTo>
                  <a:pt x="34484" y="19752"/>
                </a:lnTo>
                <a:lnTo>
                  <a:pt x="41313" y="13462"/>
                </a:lnTo>
                <a:lnTo>
                  <a:pt x="50761" y="4318"/>
                </a:lnTo>
                <a:lnTo>
                  <a:pt x="56121" y="0"/>
                </a:lnTo>
                <a:lnTo>
                  <a:pt x="56959" y="0"/>
                </a:lnTo>
                <a:lnTo>
                  <a:pt x="58559" y="0"/>
                </a:lnTo>
                <a:lnTo>
                  <a:pt x="60032" y="1777"/>
                </a:lnTo>
                <a:lnTo>
                  <a:pt x="61163" y="5207"/>
                </a:lnTo>
                <a:lnTo>
                  <a:pt x="62280" y="8763"/>
                </a:lnTo>
                <a:lnTo>
                  <a:pt x="62915" y="11811"/>
                </a:lnTo>
                <a:lnTo>
                  <a:pt x="62915" y="14477"/>
                </a:lnTo>
                <a:lnTo>
                  <a:pt x="62915" y="16764"/>
                </a:lnTo>
                <a:lnTo>
                  <a:pt x="62128" y="19050"/>
                </a:lnTo>
                <a:lnTo>
                  <a:pt x="60706" y="21336"/>
                </a:lnTo>
                <a:lnTo>
                  <a:pt x="57403" y="45477"/>
                </a:lnTo>
                <a:lnTo>
                  <a:pt x="53017" y="84808"/>
                </a:lnTo>
                <a:lnTo>
                  <a:pt x="51298" y="121602"/>
                </a:lnTo>
                <a:lnTo>
                  <a:pt x="51336" y="128166"/>
                </a:lnTo>
                <a:lnTo>
                  <a:pt x="51612" y="131825"/>
                </a:lnTo>
                <a:lnTo>
                  <a:pt x="55511" y="131572"/>
                </a:lnTo>
                <a:lnTo>
                  <a:pt x="61112" y="130048"/>
                </a:lnTo>
                <a:lnTo>
                  <a:pt x="68338" y="126746"/>
                </a:lnTo>
                <a:lnTo>
                  <a:pt x="78308" y="122427"/>
                </a:lnTo>
                <a:lnTo>
                  <a:pt x="86436" y="120269"/>
                </a:lnTo>
                <a:lnTo>
                  <a:pt x="92621" y="120269"/>
                </a:lnTo>
                <a:lnTo>
                  <a:pt x="93814" y="124078"/>
                </a:lnTo>
                <a:lnTo>
                  <a:pt x="94449" y="127126"/>
                </a:lnTo>
                <a:lnTo>
                  <a:pt x="94449" y="129667"/>
                </a:lnTo>
                <a:lnTo>
                  <a:pt x="94449" y="132461"/>
                </a:lnTo>
                <a:lnTo>
                  <a:pt x="88645" y="138429"/>
                </a:lnTo>
                <a:lnTo>
                  <a:pt x="85839" y="140080"/>
                </a:lnTo>
                <a:lnTo>
                  <a:pt x="80848" y="141477"/>
                </a:lnTo>
                <a:lnTo>
                  <a:pt x="73914" y="142875"/>
                </a:lnTo>
                <a:lnTo>
                  <a:pt x="63690" y="145161"/>
                </a:lnTo>
                <a:lnTo>
                  <a:pt x="56857" y="147574"/>
                </a:lnTo>
                <a:lnTo>
                  <a:pt x="53517" y="15011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885240" y="1965948"/>
            <a:ext cx="3018155" cy="2336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dy/dx </a:t>
            </a:r>
            <a:r>
              <a:rPr sz="1300" b="1" spc="-5" dirty="0">
                <a:latin typeface="Segoe Print"/>
                <a:cs typeface="Segoe Print"/>
              </a:rPr>
              <a:t>the following functions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80644" y="2581147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0644" y="2760979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85977" y="2575813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73734" y="2575813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743835" y="2582671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743835" y="2760979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749169" y="2577337"/>
            <a:ext cx="0" cy="189230"/>
          </a:xfrm>
          <a:custGeom>
            <a:avLst/>
            <a:gdLst/>
            <a:ahLst/>
            <a:cxnLst/>
            <a:rect l="l" t="t" r="r" b="b"/>
            <a:pathLst>
              <a:path h="189230">
                <a:moveTo>
                  <a:pt x="0" y="0"/>
                </a:moveTo>
                <a:lnTo>
                  <a:pt x="0" y="18897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906141" y="2577337"/>
            <a:ext cx="0" cy="189230"/>
          </a:xfrm>
          <a:custGeom>
            <a:avLst/>
            <a:gdLst/>
            <a:ahLst/>
            <a:cxnLst/>
            <a:rect l="l" t="t" r="r" b="b"/>
            <a:pathLst>
              <a:path h="189230">
                <a:moveTo>
                  <a:pt x="0" y="0"/>
                </a:moveTo>
                <a:lnTo>
                  <a:pt x="0" y="18897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73345" y="2585719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173345" y="2757931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178679" y="2580385"/>
            <a:ext cx="0" cy="182880"/>
          </a:xfrm>
          <a:custGeom>
            <a:avLst/>
            <a:gdLst/>
            <a:ahLst/>
            <a:cxnLst/>
            <a:rect l="l" t="t" r="r" b="b"/>
            <a:pathLst>
              <a:path h="182880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366511" y="2580385"/>
            <a:ext cx="0" cy="182880"/>
          </a:xfrm>
          <a:custGeom>
            <a:avLst/>
            <a:gdLst/>
            <a:ahLst/>
            <a:cxnLst/>
            <a:rect l="l" t="t" r="r" b="b"/>
            <a:pathLst>
              <a:path h="182880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758941" y="2695447"/>
            <a:ext cx="262255" cy="0"/>
          </a:xfrm>
          <a:custGeom>
            <a:avLst/>
            <a:gdLst/>
            <a:ahLst/>
            <a:cxnLst/>
            <a:rect l="l" t="t" r="r" b="b"/>
            <a:pathLst>
              <a:path w="262254">
                <a:moveTo>
                  <a:pt x="0" y="0"/>
                </a:moveTo>
                <a:lnTo>
                  <a:pt x="26212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70421" y="2695447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5">
                <a:moveTo>
                  <a:pt x="0" y="0"/>
                </a:moveTo>
                <a:lnTo>
                  <a:pt x="17830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519165" y="2566161"/>
            <a:ext cx="1082675" cy="33464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09880" marR="5080" indent="-297180">
              <a:lnSpc>
                <a:spcPct val="56200"/>
              </a:lnSpc>
              <a:spcBef>
                <a:spcPts val="780"/>
              </a:spcBef>
              <a:tabLst>
                <a:tab pos="680085" algn="l"/>
              </a:tabLst>
            </a:pPr>
            <a:r>
              <a:rPr sz="1300" b="1" spc="-5" dirty="0">
                <a:latin typeface="Segoe Print"/>
                <a:cs typeface="Segoe Print"/>
              </a:rPr>
              <a:t>y=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950" b="1" spc="-7" baseline="42735" dirty="0">
                <a:latin typeface="Segoe Print"/>
                <a:cs typeface="Segoe Print"/>
              </a:rPr>
              <a:t>x</a:t>
            </a:r>
            <a:r>
              <a:rPr sz="1350" b="1" spc="-7" baseline="89506" dirty="0">
                <a:latin typeface="Segoe Print"/>
                <a:cs typeface="Segoe Print"/>
              </a:rPr>
              <a:t>10</a:t>
            </a:r>
            <a:r>
              <a:rPr sz="1350" b="1" spc="-172" baseline="8950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315" dirty="0">
                <a:latin typeface="Segoe Print"/>
                <a:cs typeface="Segoe Print"/>
              </a:rPr>
              <a:t> </a:t>
            </a:r>
            <a:r>
              <a:rPr sz="1950" b="1" spc="-7" baseline="42735" dirty="0">
                <a:latin typeface="Segoe Print"/>
                <a:cs typeface="Segoe Print"/>
              </a:rPr>
              <a:t>x</a:t>
            </a:r>
            <a:r>
              <a:rPr sz="1350" b="1" spc="-7" baseline="89506" dirty="0">
                <a:latin typeface="Segoe Print"/>
                <a:cs typeface="Segoe Print"/>
              </a:rPr>
              <a:t>5</a:t>
            </a:r>
            <a:r>
              <a:rPr sz="1350" b="1" spc="-165" baseline="8950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+6  </a:t>
            </a:r>
            <a:r>
              <a:rPr sz="1300" b="1" spc="-5" dirty="0">
                <a:latin typeface="Segoe Print"/>
                <a:cs typeface="Segoe Print"/>
              </a:rPr>
              <a:t>2	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80644" y="3087115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80644" y="3271900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85977" y="3081858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37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73734" y="3081858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37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728595" y="3093211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728595" y="3268852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733929" y="3087953"/>
            <a:ext cx="0" cy="186690"/>
          </a:xfrm>
          <a:custGeom>
            <a:avLst/>
            <a:gdLst/>
            <a:ahLst/>
            <a:cxnLst/>
            <a:rect l="l" t="t" r="r" b="b"/>
            <a:pathLst>
              <a:path h="186689">
                <a:moveTo>
                  <a:pt x="0" y="0"/>
                </a:moveTo>
                <a:lnTo>
                  <a:pt x="0" y="18623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921380" y="3087953"/>
            <a:ext cx="0" cy="186690"/>
          </a:xfrm>
          <a:custGeom>
            <a:avLst/>
            <a:gdLst/>
            <a:ahLst/>
            <a:cxnLst/>
            <a:rect l="l" t="t" r="r" b="b"/>
            <a:pathLst>
              <a:path h="186689">
                <a:moveTo>
                  <a:pt x="0" y="0"/>
                </a:moveTo>
                <a:lnTo>
                  <a:pt x="0" y="18623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441827" y="3191128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5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900804" y="3191128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5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568705" y="2400955"/>
          <a:ext cx="4817743" cy="921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145"/>
                <a:gridCol w="1512570"/>
                <a:gridCol w="605789"/>
                <a:gridCol w="1870710"/>
                <a:gridCol w="557529"/>
              </a:tblGrid>
              <a:tr h="460407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1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15875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1300" b="1" spc="5" dirty="0">
                          <a:latin typeface="Segoe Print"/>
                          <a:cs typeface="Segoe Print"/>
                        </a:rPr>
                        <a:t>y=x</a:t>
                      </a:r>
                      <a:r>
                        <a:rPr sz="1350" b="1" spc="7" baseline="30864" dirty="0">
                          <a:latin typeface="Segoe Print"/>
                          <a:cs typeface="Segoe Print"/>
                        </a:rPr>
                        <a:t>5</a:t>
                      </a:r>
                      <a:r>
                        <a:rPr sz="1300" b="1" spc="5" dirty="0">
                          <a:latin typeface="Segoe Print"/>
                          <a:cs typeface="Segoe Print"/>
                        </a:rPr>
                        <a:t>-3x</a:t>
                      </a:r>
                      <a:r>
                        <a:rPr sz="1350" b="1" spc="7" baseline="30864" dirty="0">
                          <a:latin typeface="Segoe Print"/>
                          <a:cs typeface="Segoe Print"/>
                        </a:rPr>
                        <a:t>3</a:t>
                      </a:r>
                      <a:r>
                        <a:rPr sz="1300" b="1" spc="5" dirty="0">
                          <a:latin typeface="Segoe Print"/>
                          <a:cs typeface="Segoe Print"/>
                        </a:rPr>
                        <a:t>+1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147955" marB="0"/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300" b="1" i="1" dirty="0">
                          <a:latin typeface="Cambria Math"/>
                          <a:cs typeface="Cambria Math"/>
                        </a:rPr>
                        <a:t>2</a:t>
                      </a:r>
                      <a:endParaRPr sz="1300">
                        <a:latin typeface="Cambria Math"/>
                        <a:cs typeface="Cambria Math"/>
                      </a:endParaRPr>
                    </a:p>
                  </a:txBody>
                  <a:tcPr marL="0" marR="0" marT="161925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220"/>
                        </a:lnSpc>
                        <a:spcBef>
                          <a:spcPts val="1300"/>
                        </a:spcBef>
                      </a:pPr>
                      <a:r>
                        <a:rPr sz="1300" b="1" spc="-5" dirty="0">
                          <a:latin typeface="Segoe Print"/>
                          <a:cs typeface="Segoe Print"/>
                        </a:rPr>
                        <a:t>y=</a:t>
                      </a:r>
                      <a:r>
                        <a:rPr sz="1300" b="1" spc="-315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950" b="1" u="sng" spc="-7" baseline="42735" dirty="0">
                          <a:uFill>
                            <a:solidFill>
                              <a:srgbClr val="000000"/>
                            </a:solidFill>
                          </a:uFill>
                          <a:latin typeface="Segoe Print"/>
                          <a:cs typeface="Segoe Print"/>
                        </a:rPr>
                        <a:t>5</a:t>
                      </a:r>
                      <a:r>
                        <a:rPr sz="1950" b="1" spc="-450" baseline="42735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5" dirty="0">
                          <a:latin typeface="Segoe Print"/>
                          <a:cs typeface="Segoe Print"/>
                        </a:rPr>
                        <a:t>x</a:t>
                      </a:r>
                      <a:r>
                        <a:rPr sz="1350" b="1" spc="7" baseline="30864" dirty="0">
                          <a:latin typeface="Segoe Print"/>
                          <a:cs typeface="Segoe Print"/>
                        </a:rPr>
                        <a:t>6</a:t>
                      </a:r>
                      <a:r>
                        <a:rPr sz="1300" b="1" spc="5" dirty="0">
                          <a:latin typeface="Segoe Print"/>
                          <a:cs typeface="Segoe Print"/>
                        </a:rPr>
                        <a:t>-9x</a:t>
                      </a:r>
                      <a:r>
                        <a:rPr sz="1350" b="1" spc="7" baseline="30864" dirty="0">
                          <a:latin typeface="Segoe Print"/>
                          <a:cs typeface="Segoe Print"/>
                        </a:rPr>
                        <a:t>4</a:t>
                      </a:r>
                      <a:endParaRPr sz="1350" baseline="30864">
                        <a:latin typeface="Segoe Print"/>
                        <a:cs typeface="Segoe Print"/>
                      </a:endParaRPr>
                    </a:p>
                    <a:p>
                      <a:pPr marL="342900">
                        <a:lnSpc>
                          <a:spcPts val="1005"/>
                        </a:lnSpc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6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16510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3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157480" marB="0"/>
                </a:tc>
              </a:tr>
              <a:tr h="460788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635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4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207645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220"/>
                        </a:lnSpc>
                        <a:spcBef>
                          <a:spcPts val="1685"/>
                        </a:spcBef>
                      </a:pPr>
                      <a:r>
                        <a:rPr sz="1300" b="1" spc="-10" dirty="0">
                          <a:latin typeface="Segoe Print"/>
                          <a:cs typeface="Segoe Print"/>
                        </a:rPr>
                        <a:t>f</a:t>
                      </a:r>
                      <a:r>
                        <a:rPr sz="1950" b="1" spc="-7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x</a:t>
                      </a:r>
                      <a:r>
                        <a:rPr sz="1950" b="1" spc="-7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=</a:t>
                      </a:r>
                      <a:r>
                        <a:rPr sz="1300" b="1" spc="-11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950" b="1" u="sng" spc="-7" baseline="42735" dirty="0">
                          <a:uFill>
                            <a:solidFill>
                              <a:srgbClr val="000000"/>
                            </a:solidFill>
                          </a:uFill>
                          <a:latin typeface="Segoe Print"/>
                          <a:cs typeface="Segoe Print"/>
                        </a:rPr>
                        <a:t>3</a:t>
                      </a:r>
                      <a:r>
                        <a:rPr sz="1950" b="1" spc="-135" baseline="42735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+</a:t>
                      </a:r>
                      <a:r>
                        <a:rPr sz="1300" b="1" spc="-31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950" b="1" u="sng" spc="-7" baseline="42735" dirty="0">
                          <a:uFill>
                            <a:solidFill>
                              <a:srgbClr val="000000"/>
                            </a:solidFill>
                          </a:uFill>
                          <a:latin typeface="Segoe Print"/>
                          <a:cs typeface="Segoe Print"/>
                        </a:rPr>
                        <a:t>4</a:t>
                      </a:r>
                      <a:endParaRPr sz="1950" baseline="42735">
                        <a:latin typeface="Segoe Print"/>
                        <a:cs typeface="Segoe Print"/>
                      </a:endParaRPr>
                    </a:p>
                    <a:p>
                      <a:pPr marR="45085" algn="ctr">
                        <a:lnSpc>
                          <a:spcPts val="625"/>
                        </a:lnSpc>
                        <a:tabLst>
                          <a:tab pos="342265" algn="l"/>
                        </a:tabLst>
                      </a:pPr>
                      <a:r>
                        <a:rPr sz="1300" b="1" spc="-5" dirty="0">
                          <a:latin typeface="Segoe Print"/>
                          <a:cs typeface="Segoe Print"/>
                        </a:rPr>
                        <a:t>x</a:t>
                      </a:r>
                      <a:r>
                        <a:rPr sz="1350" b="1" spc="-7" baseline="27777" dirty="0">
                          <a:latin typeface="Segoe Print"/>
                          <a:cs typeface="Segoe Print"/>
                        </a:rPr>
                        <a:t>2	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x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213995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1625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5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206375" marB="0"/>
                </a:tc>
                <a:tc>
                  <a:txBody>
                    <a:bodyPr/>
                    <a:lstStyle/>
                    <a:p>
                      <a:pPr marR="307340" algn="ctr">
                        <a:lnSpc>
                          <a:spcPts val="1220"/>
                        </a:lnSpc>
                        <a:spcBef>
                          <a:spcPts val="1675"/>
                        </a:spcBef>
                      </a:pPr>
                      <a:r>
                        <a:rPr sz="1300" b="1" spc="-10" dirty="0">
                          <a:latin typeface="Segoe Print"/>
                          <a:cs typeface="Segoe Print"/>
                        </a:rPr>
                        <a:t>f</a:t>
                      </a:r>
                      <a:r>
                        <a:rPr sz="1950" b="1" spc="-15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x</a:t>
                      </a:r>
                      <a:r>
                        <a:rPr sz="1950" b="1" spc="-7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= </a:t>
                      </a:r>
                      <a:r>
                        <a:rPr sz="1950" b="1" spc="-7" baseline="42735" dirty="0">
                          <a:latin typeface="Segoe Print"/>
                          <a:cs typeface="Segoe Print"/>
                        </a:rPr>
                        <a:t>1</a:t>
                      </a:r>
                      <a:r>
                        <a:rPr sz="1350" b="1" spc="-7" baseline="-27777" dirty="0">
                          <a:latin typeface="Segoe Print"/>
                          <a:cs typeface="Segoe Print"/>
                        </a:rPr>
                        <a:t>3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-</a:t>
                      </a:r>
                      <a:r>
                        <a:rPr sz="1300" b="1" spc="8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950" b="1" spc="-7" baseline="42735" dirty="0">
                          <a:latin typeface="Segoe Print"/>
                          <a:cs typeface="Segoe Print"/>
                        </a:rPr>
                        <a:t>1</a:t>
                      </a:r>
                      <a:r>
                        <a:rPr sz="1350" b="1" spc="-7" baseline="-27777" dirty="0">
                          <a:latin typeface="Segoe Print"/>
                          <a:cs typeface="Segoe Print"/>
                        </a:rPr>
                        <a:t>2 </a:t>
                      </a:r>
                      <a:r>
                        <a:rPr sz="1300" b="1" spc="-10" dirty="0">
                          <a:latin typeface="Segoe Print"/>
                          <a:cs typeface="Segoe Print"/>
                        </a:rPr>
                        <a:t>+1</a:t>
                      </a:r>
                      <a:endParaRPr sz="1300">
                        <a:latin typeface="Segoe Print"/>
                        <a:cs typeface="Segoe Print"/>
                      </a:endParaRPr>
                    </a:p>
                    <a:p>
                      <a:pPr marR="224790" algn="ctr">
                        <a:lnSpc>
                          <a:spcPts val="635"/>
                        </a:lnSpc>
                        <a:tabLst>
                          <a:tab pos="458470" algn="l"/>
                        </a:tabLst>
                      </a:pPr>
                      <a:r>
                        <a:rPr sz="1300" b="1" spc="-5" dirty="0">
                          <a:latin typeface="Segoe Print"/>
                          <a:cs typeface="Segoe Print"/>
                        </a:rPr>
                        <a:t>3x	2x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212725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1635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6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207645" marB="0"/>
                </a:tc>
              </a:tr>
            </a:tbl>
          </a:graphicData>
        </a:graphic>
      </p:graphicFrame>
      <p:sp>
        <p:nvSpPr>
          <p:cNvPr id="68" name="object 68"/>
          <p:cNvSpPr/>
          <p:nvPr/>
        </p:nvSpPr>
        <p:spPr>
          <a:xfrm>
            <a:off x="5173345" y="3093211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73345" y="3267328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178679" y="3087953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70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366511" y="3087953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708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5948934" y="3173094"/>
            <a:ext cx="1143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519165" y="3061842"/>
            <a:ext cx="8693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3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465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</a:t>
            </a:r>
            <a:r>
              <a:rPr sz="1300" b="1" spc="-9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214109" y="3118230"/>
            <a:ext cx="1974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-19230" dirty="0">
                <a:latin typeface="Segoe Print"/>
                <a:cs typeface="Segoe Print"/>
              </a:rPr>
              <a:t>x</a:t>
            </a:r>
            <a:r>
              <a:rPr sz="900" b="1" spc="-5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80644" y="3608704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80644" y="3783964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85977" y="3603370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73734" y="3603370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2753995" y="3572383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8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2728595" y="361022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728595" y="378548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33929" y="360489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921380" y="360489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3060319" y="3598290"/>
            <a:ext cx="10737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2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</a:t>
            </a:r>
            <a:r>
              <a:rPr sz="1950" b="1" u="sng" spc="532" baseline="3846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001389" y="3515740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3474846" y="3709542"/>
            <a:ext cx="6883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2905" algn="l"/>
              </a:tabLst>
            </a:pPr>
            <a:r>
              <a:rPr sz="1300" b="1" spc="-5" dirty="0">
                <a:latin typeface="Segoe Print"/>
                <a:cs typeface="Segoe Print"/>
              </a:rPr>
              <a:t>5x	3x</a:t>
            </a:r>
            <a:r>
              <a:rPr sz="1350" b="1" spc="-7" baseline="27777" dirty="0">
                <a:latin typeface="Segoe Print"/>
                <a:cs typeface="Segoe Print"/>
              </a:rPr>
              <a:t>2</a:t>
            </a:r>
            <a:endParaRPr sz="1350" baseline="27777">
              <a:latin typeface="Segoe Print"/>
              <a:cs typeface="Segoe Prin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200269" y="3572383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9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173345" y="3610228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173345" y="3785488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178679" y="360489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366511" y="360489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028690" y="3616324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5519165" y="3586098"/>
            <a:ext cx="11487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15" baseline="2136" dirty="0">
                <a:latin typeface="Segoe Print"/>
                <a:cs typeface="Segoe Print"/>
              </a:rPr>
              <a:t>f</a:t>
            </a:r>
            <a:r>
              <a:rPr sz="1950" b="1" spc="-15" baseline="4273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x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950" b="1" spc="-15" baseline="2136" dirty="0">
                <a:latin typeface="Segoe Print"/>
                <a:cs typeface="Segoe Print"/>
              </a:rPr>
              <a:t>=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3</a:t>
            </a:r>
            <a:r>
              <a:rPr sz="1950" b="1" spc="-277" baseline="4273" dirty="0">
                <a:latin typeface="Segoe Print"/>
                <a:cs typeface="Segoe Print"/>
              </a:rPr>
              <a:t> </a:t>
            </a:r>
            <a:r>
              <a:rPr sz="1950" b="1" spc="7" baseline="2136" dirty="0">
                <a:latin typeface="Segoe Print"/>
                <a:cs typeface="Segoe Print"/>
              </a:rPr>
              <a:t>x</a:t>
            </a:r>
            <a:r>
              <a:rPr sz="1350" b="1" spc="7" baseline="33950" dirty="0">
                <a:latin typeface="Segoe Print"/>
                <a:cs typeface="Segoe Print"/>
              </a:rPr>
              <a:t>3</a:t>
            </a:r>
            <a:r>
              <a:rPr sz="1950" b="1" spc="7" baseline="2136" dirty="0">
                <a:latin typeface="Segoe Print"/>
                <a:cs typeface="Segoe Print"/>
              </a:rPr>
              <a:t>-x</a:t>
            </a:r>
            <a:r>
              <a:rPr sz="1950" b="1" spc="390" baseline="4273" dirty="0">
                <a:latin typeface="Cambria Math"/>
                <a:cs typeface="Cambria Math"/>
              </a:rPr>
              <a:t> </a:t>
            </a:r>
            <a:endParaRPr sz="1950" baseline="4273">
              <a:latin typeface="Cambria Math"/>
              <a:cs typeface="Cambria Math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521208" y="4087240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21208" y="4267072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26541" y="4081906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33170" y="4081906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546608" y="3570859"/>
            <a:ext cx="1783080" cy="706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95"/>
              </a:spcBef>
              <a:tabLst>
                <a:tab pos="391795" algn="l"/>
              </a:tabLst>
            </a:pPr>
            <a:r>
              <a:rPr sz="1300" b="1" spc="-5" dirty="0">
                <a:latin typeface="Segoe Print"/>
                <a:cs typeface="Segoe Print"/>
              </a:rPr>
              <a:t>7	</a:t>
            </a:r>
            <a:r>
              <a:rPr sz="1950" b="1" baseline="2136" dirty="0">
                <a:latin typeface="Segoe Print"/>
                <a:cs typeface="Segoe Print"/>
              </a:rPr>
              <a:t>y=3x</a:t>
            </a:r>
            <a:r>
              <a:rPr sz="1350" b="1" baseline="33950" dirty="0">
                <a:latin typeface="Segoe Print"/>
                <a:cs typeface="Segoe Print"/>
              </a:rPr>
              <a:t>-2</a:t>
            </a:r>
            <a:r>
              <a:rPr sz="1950" b="1" baseline="2136" dirty="0">
                <a:latin typeface="Segoe Print"/>
                <a:cs typeface="Segoe Print"/>
              </a:rPr>
              <a:t>-7x</a:t>
            </a:r>
            <a:r>
              <a:rPr sz="1350" b="1" baseline="33950" dirty="0">
                <a:latin typeface="Segoe Print"/>
                <a:cs typeface="Segoe Print"/>
              </a:rPr>
              <a:t>-1</a:t>
            </a:r>
            <a:endParaRPr sz="1350" baseline="3395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91795" algn="l"/>
              </a:tabLst>
            </a:pPr>
            <a:r>
              <a:rPr sz="1300" b="1" spc="-5" dirty="0">
                <a:latin typeface="Segoe Print"/>
                <a:cs typeface="Segoe Print"/>
              </a:rPr>
              <a:t>10	</a:t>
            </a:r>
            <a:r>
              <a:rPr sz="1950" b="1" spc="-7" baseline="4273" dirty="0">
                <a:latin typeface="Segoe Print"/>
                <a:cs typeface="Segoe Print"/>
              </a:rPr>
              <a:t>y=</a:t>
            </a:r>
            <a:r>
              <a:rPr sz="1950" b="1" spc="-7" baseline="6410" dirty="0">
                <a:latin typeface="Segoe Print"/>
                <a:cs typeface="Segoe Print"/>
              </a:rPr>
              <a:t> </a:t>
            </a:r>
            <a:r>
              <a:rPr sz="1950" b="1" spc="15" baseline="4273" dirty="0">
                <a:latin typeface="Segoe Print"/>
                <a:cs typeface="Segoe Print"/>
              </a:rPr>
              <a:t>x</a:t>
            </a:r>
            <a:r>
              <a:rPr sz="1350" b="1" spc="15" baseline="37037" dirty="0">
                <a:latin typeface="Segoe Print"/>
                <a:cs typeface="Segoe Print"/>
              </a:rPr>
              <a:t>2</a:t>
            </a:r>
            <a:r>
              <a:rPr sz="1950" b="1" spc="15" baseline="4273" dirty="0">
                <a:latin typeface="Segoe Print"/>
                <a:cs typeface="Segoe Print"/>
              </a:rPr>
              <a:t>+1</a:t>
            </a:r>
            <a:r>
              <a:rPr sz="1950" b="1" spc="750" baseline="6410" dirty="0">
                <a:latin typeface="Segoe Print"/>
                <a:cs typeface="Segoe Print"/>
              </a:rPr>
              <a:t> </a:t>
            </a:r>
            <a:r>
              <a:rPr sz="1950" b="1" spc="7" baseline="4273" dirty="0">
                <a:latin typeface="Segoe Print"/>
                <a:cs typeface="Segoe Print"/>
              </a:rPr>
              <a:t>2x</a:t>
            </a:r>
            <a:r>
              <a:rPr sz="1350" b="1" spc="7" baseline="37037" dirty="0">
                <a:latin typeface="Segoe Print"/>
                <a:cs typeface="Segoe Print"/>
              </a:rPr>
              <a:t>3</a:t>
            </a:r>
            <a:r>
              <a:rPr sz="1950" b="1" spc="7" baseline="4273" dirty="0">
                <a:latin typeface="Segoe Print"/>
                <a:cs typeface="Segoe Print"/>
              </a:rPr>
              <a:t>+5</a:t>
            </a:r>
            <a:r>
              <a:rPr sz="1950" b="1" spc="390" baseline="6410" dirty="0">
                <a:latin typeface="Cambria Math"/>
                <a:cs typeface="Cambria Math"/>
              </a:rPr>
              <a:t> </a:t>
            </a:r>
            <a:endParaRPr sz="1950" baseline="6410">
              <a:latin typeface="Cambria Math"/>
              <a:cs typeface="Cambria Math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2672207" y="4087240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>
                <a:moveTo>
                  <a:pt x="0" y="0"/>
                </a:moveTo>
                <a:lnTo>
                  <a:pt x="31394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672207" y="4267072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>
                <a:moveTo>
                  <a:pt x="0" y="0"/>
                </a:moveTo>
                <a:lnTo>
                  <a:pt x="313944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676016" y="4081906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980817" y="4081906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2694558" y="4053966"/>
            <a:ext cx="199008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11 </a:t>
            </a:r>
            <a:r>
              <a:rPr sz="1950" b="1" spc="-7" baseline="4273" dirty="0">
                <a:latin typeface="Segoe Print"/>
                <a:cs typeface="Segoe Print"/>
              </a:rPr>
              <a:t>g</a:t>
            </a:r>
            <a:r>
              <a:rPr sz="1950" b="1" spc="-7" baseline="6410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x</a:t>
            </a:r>
            <a:r>
              <a:rPr sz="1950" b="1" spc="-7" baseline="6410" dirty="0">
                <a:latin typeface="Segoe Print"/>
                <a:cs typeface="Segoe Print"/>
              </a:rPr>
              <a:t> </a:t>
            </a:r>
            <a:r>
              <a:rPr sz="1950" b="1" spc="-15" baseline="4273" dirty="0">
                <a:latin typeface="Segoe Print"/>
                <a:cs typeface="Segoe Print"/>
              </a:rPr>
              <a:t>=</a:t>
            </a:r>
            <a:r>
              <a:rPr sz="1950" b="1" spc="-15" baseline="6410" dirty="0">
                <a:latin typeface="Segoe Print"/>
                <a:cs typeface="Segoe Print"/>
              </a:rPr>
              <a:t> </a:t>
            </a:r>
            <a:r>
              <a:rPr sz="1950" b="1" spc="7" baseline="4273" dirty="0">
                <a:latin typeface="Segoe Print"/>
                <a:cs typeface="Segoe Print"/>
              </a:rPr>
              <a:t>x</a:t>
            </a:r>
            <a:r>
              <a:rPr sz="1350" b="1" spc="7" baseline="37037" dirty="0">
                <a:latin typeface="Segoe Print"/>
                <a:cs typeface="Segoe Print"/>
              </a:rPr>
              <a:t>2</a:t>
            </a:r>
            <a:r>
              <a:rPr sz="1950" b="1" spc="7" baseline="4273" dirty="0">
                <a:latin typeface="Segoe Print"/>
                <a:cs typeface="Segoe Print"/>
              </a:rPr>
              <a:t>+3x</a:t>
            </a:r>
            <a:r>
              <a:rPr sz="1950" b="1" spc="735" baseline="6410" dirty="0">
                <a:latin typeface="Segoe Print"/>
                <a:cs typeface="Segoe Print"/>
              </a:rPr>
              <a:t> </a:t>
            </a:r>
            <a:r>
              <a:rPr sz="1950" b="1" spc="7" baseline="4273" dirty="0">
                <a:latin typeface="Segoe Print"/>
                <a:cs typeface="Segoe Print"/>
              </a:rPr>
              <a:t>x</a:t>
            </a:r>
            <a:r>
              <a:rPr sz="1350" b="1" spc="7" baseline="37037" dirty="0">
                <a:latin typeface="Segoe Print"/>
                <a:cs typeface="Segoe Print"/>
              </a:rPr>
              <a:t>3</a:t>
            </a:r>
            <a:r>
              <a:rPr sz="1950" b="1" spc="7" baseline="4273" dirty="0">
                <a:latin typeface="Segoe Print"/>
                <a:cs typeface="Segoe Print"/>
              </a:rPr>
              <a:t>-9x</a:t>
            </a:r>
            <a:r>
              <a:rPr sz="1950" b="1" spc="390" baseline="6410" dirty="0">
                <a:latin typeface="Cambria Math"/>
                <a:cs typeface="Cambria Math"/>
              </a:rPr>
              <a:t> </a:t>
            </a:r>
            <a:endParaRPr sz="1950" baseline="6410">
              <a:latin typeface="Cambria Math"/>
              <a:cs typeface="Cambria Math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121528" y="4084192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121528" y="4268596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123052" y="4078858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425947" y="4078858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5139309" y="4064634"/>
            <a:ext cx="15360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2430" algn="l"/>
              </a:tabLst>
            </a:pPr>
            <a:r>
              <a:rPr sz="1950" b="1" spc="-7" baseline="4273" dirty="0">
                <a:latin typeface="Segoe Print"/>
                <a:cs typeface="Segoe Print"/>
              </a:rPr>
              <a:t>12	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 </a:t>
            </a:r>
            <a:r>
              <a:rPr sz="1300" b="1" spc="5" dirty="0">
                <a:latin typeface="Segoe Print"/>
                <a:cs typeface="Segoe Print"/>
              </a:rPr>
              <a:t>6x</a:t>
            </a:r>
            <a:r>
              <a:rPr sz="1350" b="1" spc="7" baseline="33950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+7</a:t>
            </a:r>
            <a:r>
              <a:rPr sz="1300" b="1" spc="80" dirty="0">
                <a:latin typeface="Segoe Print"/>
                <a:cs typeface="Segoe Print"/>
              </a:rPr>
              <a:t> </a:t>
            </a:r>
            <a:r>
              <a:rPr sz="1350" b="1" baseline="55555" dirty="0">
                <a:latin typeface="Segoe Print"/>
                <a:cs typeface="Segoe Print"/>
              </a:rPr>
              <a:t>2</a:t>
            </a:r>
            <a:endParaRPr sz="1350" baseline="55555">
              <a:latin typeface="Segoe Print"/>
              <a:cs typeface="Segoe Print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521208" y="4587112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21208" y="4766944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26541" y="4581778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33170" y="4581778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546608" y="4556886"/>
            <a:ext cx="1823085" cy="334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2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13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+3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950" b="1" spc="-465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+7</a:t>
            </a:r>
            <a:r>
              <a:rPr sz="1300" b="1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833755">
              <a:lnSpc>
                <a:spcPts val="1220"/>
              </a:lnSpc>
              <a:tabLst>
                <a:tab pos="1384300" algn="l"/>
              </a:tabLst>
            </a:pPr>
            <a:r>
              <a:rPr sz="1300" b="1" spc="-5" dirty="0">
                <a:latin typeface="Segoe Print"/>
                <a:cs typeface="Segoe Print"/>
              </a:rPr>
              <a:t>x	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695829" y="4588636"/>
            <a:ext cx="264160" cy="177165"/>
          </a:xfrm>
          <a:prstGeom prst="rect">
            <a:avLst/>
          </a:prstGeom>
          <a:ln w="10668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384">
              <a:lnSpc>
                <a:spcPts val="1390"/>
              </a:lnSpc>
            </a:pPr>
            <a:r>
              <a:rPr sz="1300" spc="5" dirty="0">
                <a:latin typeface="Cambria Math"/>
                <a:cs typeface="Cambria Math"/>
              </a:rPr>
              <a:t>𝟏𝟒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110609" y="4668138"/>
            <a:ext cx="1143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060319" y="4556886"/>
            <a:ext cx="15138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3</a:t>
            </a:r>
            <a:r>
              <a:rPr sz="1300" b="1" spc="10" dirty="0">
                <a:latin typeface="Segoe Print"/>
                <a:cs typeface="Segoe Print"/>
              </a:rPr>
              <a:t>-8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950" b="1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-1</a:t>
            </a:r>
            <a:r>
              <a:rPr sz="1300" b="1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5121528" y="4587112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121528" y="4766944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123052" y="4581778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425947" y="4581778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5139309" y="4556886"/>
            <a:ext cx="12477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2430" algn="l"/>
              </a:tabLst>
            </a:pPr>
            <a:r>
              <a:rPr sz="1300" b="1" spc="-5" dirty="0">
                <a:latin typeface="Segoe Print"/>
                <a:cs typeface="Segoe Print"/>
              </a:rPr>
              <a:t>15	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0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2x+7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933694" y="4668138"/>
            <a:ext cx="4597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521208" y="513422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21208" y="5314314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26541" y="5128843"/>
            <a:ext cx="0" cy="191135"/>
          </a:xfrm>
          <a:custGeom>
            <a:avLst/>
            <a:gdLst/>
            <a:ahLst/>
            <a:cxnLst/>
            <a:rect l="l" t="t" r="r" b="b"/>
            <a:pathLst>
              <a:path h="191135">
                <a:moveTo>
                  <a:pt x="0" y="0"/>
                </a:moveTo>
                <a:lnTo>
                  <a:pt x="0" y="19080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33170" y="5128843"/>
            <a:ext cx="0" cy="191135"/>
          </a:xfrm>
          <a:custGeom>
            <a:avLst/>
            <a:gdLst/>
            <a:ahLst/>
            <a:cxnLst/>
            <a:rect l="l" t="t" r="r" b="b"/>
            <a:pathLst>
              <a:path h="191135">
                <a:moveTo>
                  <a:pt x="0" y="0"/>
                </a:moveTo>
                <a:lnTo>
                  <a:pt x="0" y="19080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 txBox="1"/>
          <p:nvPr/>
        </p:nvSpPr>
        <p:spPr>
          <a:xfrm>
            <a:off x="546608" y="5116448"/>
            <a:ext cx="11195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1795" algn="l"/>
              </a:tabLst>
            </a:pPr>
            <a:r>
              <a:rPr sz="1950" b="1" spc="-7" baseline="4273" dirty="0">
                <a:latin typeface="Segoe Print"/>
                <a:cs typeface="Segoe Print"/>
              </a:rPr>
              <a:t>16	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90" dirty="0">
                <a:latin typeface="Segoe Print"/>
                <a:cs typeface="Segoe Print"/>
              </a:rPr>
              <a:t> </a:t>
            </a:r>
            <a:r>
              <a:rPr sz="1950" b="1" spc="-7" baseline="42735" dirty="0">
                <a:latin typeface="Segoe Print"/>
                <a:cs typeface="Segoe Print"/>
              </a:rPr>
              <a:t>3x</a:t>
            </a:r>
            <a:r>
              <a:rPr sz="1350" b="1" spc="-7" baseline="89506" dirty="0">
                <a:latin typeface="Segoe Print"/>
                <a:cs typeface="Segoe Print"/>
              </a:rPr>
              <a:t>2</a:t>
            </a:r>
            <a:endParaRPr sz="1350" baseline="89506">
              <a:latin typeface="Segoe Print"/>
              <a:cs typeface="Segoe Print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340866" y="5227701"/>
            <a:ext cx="3390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1353566" y="5245480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>
                <a:moveTo>
                  <a:pt x="0" y="0"/>
                </a:moveTo>
                <a:lnTo>
                  <a:pt x="313944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672207" y="5134228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>
                <a:moveTo>
                  <a:pt x="0" y="0"/>
                </a:moveTo>
                <a:lnTo>
                  <a:pt x="313944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672207" y="5314314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>
                <a:moveTo>
                  <a:pt x="0" y="0"/>
                </a:moveTo>
                <a:lnTo>
                  <a:pt x="313944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676016" y="5128843"/>
            <a:ext cx="0" cy="191135"/>
          </a:xfrm>
          <a:custGeom>
            <a:avLst/>
            <a:gdLst/>
            <a:ahLst/>
            <a:cxnLst/>
            <a:rect l="l" t="t" r="r" b="b"/>
            <a:pathLst>
              <a:path h="191135">
                <a:moveTo>
                  <a:pt x="0" y="0"/>
                </a:moveTo>
                <a:lnTo>
                  <a:pt x="0" y="190804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980817" y="5128843"/>
            <a:ext cx="0" cy="191135"/>
          </a:xfrm>
          <a:custGeom>
            <a:avLst/>
            <a:gdLst/>
            <a:ahLst/>
            <a:cxnLst/>
            <a:rect l="l" t="t" r="r" b="b"/>
            <a:pathLst>
              <a:path h="191135">
                <a:moveTo>
                  <a:pt x="0" y="0"/>
                </a:moveTo>
                <a:lnTo>
                  <a:pt x="0" y="19080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2694558" y="5104257"/>
            <a:ext cx="1963420" cy="27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17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+3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950" b="1" spc="15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+x</a:t>
            </a:r>
            <a:r>
              <a:rPr sz="1300" b="1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873760">
              <a:lnSpc>
                <a:spcPts val="1000"/>
              </a:lnSpc>
              <a:tabLst>
                <a:tab pos="1481455" algn="l"/>
              </a:tabLst>
            </a:pPr>
            <a:r>
              <a:rPr sz="1950" b="1" spc="-7" baseline="-19230" dirty="0">
                <a:latin typeface="Segoe Print"/>
                <a:cs typeface="Segoe Print"/>
              </a:rPr>
              <a:t>x</a:t>
            </a:r>
            <a:r>
              <a:rPr sz="900" b="1" spc="-5" dirty="0">
                <a:latin typeface="Segoe Print"/>
                <a:cs typeface="Segoe Print"/>
              </a:rPr>
              <a:t>2	</a:t>
            </a:r>
            <a:r>
              <a:rPr sz="1950" b="1" spc="-7" baseline="-19230" dirty="0">
                <a:latin typeface="Segoe Print"/>
                <a:cs typeface="Segoe Print"/>
              </a:rPr>
              <a:t>x</a:t>
            </a:r>
            <a:r>
              <a:rPr sz="900" b="1" spc="-5" dirty="0">
                <a:latin typeface="Segoe Print"/>
                <a:cs typeface="Segoe Print"/>
              </a:rPr>
              <a:t>3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124576" y="5101208"/>
            <a:ext cx="3194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18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121528" y="5134228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121528" y="5314314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123052" y="5128843"/>
            <a:ext cx="0" cy="191135"/>
          </a:xfrm>
          <a:custGeom>
            <a:avLst/>
            <a:gdLst/>
            <a:ahLst/>
            <a:cxnLst/>
            <a:rect l="l" t="t" r="r" b="b"/>
            <a:pathLst>
              <a:path h="191135">
                <a:moveTo>
                  <a:pt x="0" y="0"/>
                </a:moveTo>
                <a:lnTo>
                  <a:pt x="0" y="1908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425947" y="5128843"/>
            <a:ext cx="0" cy="191135"/>
          </a:xfrm>
          <a:custGeom>
            <a:avLst/>
            <a:gdLst/>
            <a:ahLst/>
            <a:cxnLst/>
            <a:rect l="l" t="t" r="r" b="b"/>
            <a:pathLst>
              <a:path h="191135">
                <a:moveTo>
                  <a:pt x="0" y="0"/>
                </a:moveTo>
                <a:lnTo>
                  <a:pt x="0" y="190804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 txBox="1"/>
          <p:nvPr/>
        </p:nvSpPr>
        <p:spPr>
          <a:xfrm>
            <a:off x="5450585" y="4991226"/>
            <a:ext cx="1141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15" baseline="-42735" dirty="0">
                <a:latin typeface="Segoe Print"/>
                <a:cs typeface="Segoe Print"/>
              </a:rPr>
              <a:t>f</a:t>
            </a:r>
            <a:r>
              <a:rPr sz="1950" b="1" spc="-15" baseline="-40598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x</a:t>
            </a:r>
            <a:r>
              <a:rPr sz="1950" b="1" spc="-7" baseline="-40598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=</a:t>
            </a:r>
            <a:r>
              <a:rPr sz="1950" b="1" spc="-427" baseline="-4273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2x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+x+1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865114" y="5227701"/>
            <a:ext cx="7321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dirty="0">
                <a:latin typeface="Segoe Print"/>
                <a:cs typeface="Segoe Print"/>
              </a:rPr>
              <a:t>x</a:t>
            </a:r>
            <a:r>
              <a:rPr sz="1350" b="1" baseline="27777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-3x+2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5877814" y="5245480"/>
            <a:ext cx="707390" cy="0"/>
          </a:xfrm>
          <a:custGeom>
            <a:avLst/>
            <a:gdLst/>
            <a:ahLst/>
            <a:cxnLst/>
            <a:rect l="l" t="t" r="r" b="b"/>
            <a:pathLst>
              <a:path w="707390">
                <a:moveTo>
                  <a:pt x="0" y="0"/>
                </a:moveTo>
                <a:lnTo>
                  <a:pt x="70713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5462523" y="5009972"/>
            <a:ext cx="0" cy="481965"/>
          </a:xfrm>
          <a:custGeom>
            <a:avLst/>
            <a:gdLst/>
            <a:ahLst/>
            <a:cxnLst/>
            <a:rect l="l" t="t" r="r" b="b"/>
            <a:pathLst>
              <a:path h="481964">
                <a:moveTo>
                  <a:pt x="0" y="0"/>
                </a:moveTo>
                <a:lnTo>
                  <a:pt x="0" y="48188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 txBox="1"/>
          <p:nvPr/>
        </p:nvSpPr>
        <p:spPr>
          <a:xfrm>
            <a:off x="546608" y="5690996"/>
            <a:ext cx="266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19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521208" y="5724270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21208" y="5904102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26541" y="5718936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33170" y="5718936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1340866" y="5619369"/>
            <a:ext cx="5391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3x</a:t>
            </a:r>
            <a:r>
              <a:rPr sz="1350" b="1" spc="89" baseline="30864" dirty="0">
                <a:latin typeface="Segoe Print"/>
                <a:cs typeface="Segoe Print"/>
              </a:rPr>
              <a:t>2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7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926388" y="5744336"/>
            <a:ext cx="89979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80" dirty="0">
                <a:latin typeface="Segoe Print"/>
                <a:cs typeface="Segoe Print"/>
              </a:rPr>
              <a:t> </a:t>
            </a:r>
            <a:r>
              <a:rPr sz="1950" b="1" spc="15" baseline="-38461" dirty="0">
                <a:latin typeface="Segoe Print"/>
                <a:cs typeface="Segoe Print"/>
              </a:rPr>
              <a:t>x</a:t>
            </a:r>
            <a:r>
              <a:rPr sz="1350" b="1" spc="15" baseline="-27777" dirty="0">
                <a:latin typeface="Segoe Print"/>
                <a:cs typeface="Segoe Print"/>
              </a:rPr>
              <a:t>2</a:t>
            </a:r>
            <a:r>
              <a:rPr sz="1950" b="1" spc="15" baseline="-38461" dirty="0">
                <a:latin typeface="Segoe Print"/>
                <a:cs typeface="Segoe Print"/>
              </a:rPr>
              <a:t>-1</a:t>
            </a:r>
            <a:endParaRPr sz="1950" baseline="-38461">
              <a:latin typeface="Segoe Print"/>
              <a:cs typeface="Segoe Print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1353566" y="5873622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0" y="0"/>
                </a:moveTo>
                <a:lnTo>
                  <a:pt x="5135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 txBox="1"/>
          <p:nvPr/>
        </p:nvSpPr>
        <p:spPr>
          <a:xfrm>
            <a:off x="2615310" y="5724525"/>
            <a:ext cx="266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2672207" y="5760846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672207" y="5942202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901569" y="5755512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 txBox="1"/>
          <p:nvPr/>
        </p:nvSpPr>
        <p:spPr>
          <a:xfrm>
            <a:off x="3915536" y="5805296"/>
            <a:ext cx="1143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430648" y="5750432"/>
            <a:ext cx="1974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-19230" dirty="0">
                <a:latin typeface="Segoe Print"/>
                <a:cs typeface="Segoe Print"/>
              </a:rPr>
              <a:t>x</a:t>
            </a:r>
            <a:r>
              <a:rPr sz="900" b="1" spc="-5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3060319" y="5694045"/>
            <a:ext cx="16573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g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 </a:t>
            </a:r>
            <a:r>
              <a:rPr sz="1300" b="1" spc="15" dirty="0">
                <a:latin typeface="Segoe Print"/>
                <a:cs typeface="Segoe Print"/>
              </a:rPr>
              <a:t>x</a:t>
            </a:r>
            <a:r>
              <a:rPr sz="1350" b="1" spc="22" baseline="30864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-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-5" dirty="0">
                <a:latin typeface="Segoe Print"/>
                <a:cs typeface="Segoe Print"/>
              </a:rPr>
              <a:t> x-</a:t>
            </a:r>
            <a:r>
              <a:rPr sz="1300" b="1" spc="-16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419" baseline="42735" dirty="0">
                <a:latin typeface="Segoe Print"/>
                <a:cs typeface="Segoe Print"/>
              </a:rPr>
              <a:t> </a:t>
            </a:r>
            <a:r>
              <a:rPr sz="1300" b="1" spc="35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5121528" y="5719698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121528" y="5904102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123052" y="5714364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425947" y="5714364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 txBox="1"/>
          <p:nvPr/>
        </p:nvSpPr>
        <p:spPr>
          <a:xfrm>
            <a:off x="5139309" y="5581269"/>
            <a:ext cx="11582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2430" algn="l"/>
              </a:tabLst>
            </a:pPr>
            <a:r>
              <a:rPr sz="1950" b="1" spc="-7" baseline="-36324" dirty="0">
                <a:latin typeface="Segoe Print"/>
                <a:cs typeface="Segoe Print"/>
              </a:rPr>
              <a:t>21	</a:t>
            </a:r>
            <a:r>
              <a:rPr sz="1950" b="1" spc="-7" baseline="-42735" dirty="0">
                <a:latin typeface="Segoe Print"/>
                <a:cs typeface="Segoe Print"/>
              </a:rPr>
              <a:t>y=</a:t>
            </a:r>
            <a:r>
              <a:rPr sz="1950" b="1" spc="-540" baseline="-42735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-17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752338" y="5817488"/>
            <a:ext cx="5391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27777" dirty="0">
                <a:latin typeface="Segoe Print"/>
                <a:cs typeface="Segoe Print"/>
              </a:rPr>
              <a:t>2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17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5758941" y="5835522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>
                <a:moveTo>
                  <a:pt x="0" y="0"/>
                </a:moveTo>
                <a:lnTo>
                  <a:pt x="52425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10540" y="6295770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882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10540" y="6477126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882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15873" y="6290436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824026" y="6290436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672207" y="6295770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672207" y="6477126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677541" y="6290436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983864" y="6290436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 txBox="1"/>
          <p:nvPr/>
        </p:nvSpPr>
        <p:spPr>
          <a:xfrm>
            <a:off x="2697607" y="6213728"/>
            <a:ext cx="175513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-14957" dirty="0">
                <a:latin typeface="Segoe Print"/>
                <a:cs typeface="Segoe Print"/>
              </a:rPr>
              <a:t>23</a:t>
            </a:r>
            <a:r>
              <a:rPr sz="1950" b="1" spc="607" baseline="-14957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xy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+2y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=x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-4y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5127625" y="6179946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127625" y="636739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132959" y="6174612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0"/>
                </a:moveTo>
                <a:lnTo>
                  <a:pt x="0" y="19812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439664" y="6174612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0"/>
                </a:moveTo>
                <a:lnTo>
                  <a:pt x="0" y="19812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938773" y="6254622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 txBox="1"/>
          <p:nvPr/>
        </p:nvSpPr>
        <p:spPr>
          <a:xfrm>
            <a:off x="5153025" y="6212204"/>
            <a:ext cx="1409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21367" dirty="0">
                <a:latin typeface="Segoe Print"/>
                <a:cs typeface="Segoe Print"/>
              </a:rPr>
              <a:t>24 </a:t>
            </a:r>
            <a:r>
              <a:rPr sz="1300" b="1" spc="15" dirty="0">
                <a:latin typeface="Segoe Print"/>
                <a:cs typeface="Segoe Print"/>
              </a:rPr>
              <a:t>x</a:t>
            </a:r>
            <a:r>
              <a:rPr sz="1350" b="1" spc="22" baseline="30864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-</a:t>
            </a:r>
            <a:r>
              <a:rPr sz="1950" b="1" spc="472" baseline="-64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xy-y=0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537209" y="6259448"/>
            <a:ext cx="1830070" cy="628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320" algn="l"/>
              </a:tabLst>
            </a:pPr>
            <a:r>
              <a:rPr sz="1300" b="1" spc="-5" dirty="0">
                <a:latin typeface="Segoe Print"/>
                <a:cs typeface="Segoe Print"/>
              </a:rPr>
              <a:t>22	</a:t>
            </a:r>
            <a:r>
              <a:rPr sz="1950" b="1" spc="7" baseline="2136" dirty="0">
                <a:latin typeface="Segoe Print"/>
                <a:cs typeface="Segoe Print"/>
              </a:rPr>
              <a:t>4xy</a:t>
            </a:r>
            <a:r>
              <a:rPr sz="1350" b="1" spc="7" baseline="33950" dirty="0">
                <a:latin typeface="Segoe Print"/>
                <a:cs typeface="Segoe Print"/>
              </a:rPr>
              <a:t>2</a:t>
            </a:r>
            <a:r>
              <a:rPr sz="1950" b="1" spc="7" baseline="2136" dirty="0">
                <a:latin typeface="Segoe Print"/>
                <a:cs typeface="Segoe Print"/>
              </a:rPr>
              <a:t>+3x</a:t>
            </a:r>
            <a:r>
              <a:rPr sz="1350" b="1" spc="7" baseline="33950" dirty="0">
                <a:latin typeface="Segoe Print"/>
                <a:cs typeface="Segoe Print"/>
              </a:rPr>
              <a:t>2</a:t>
            </a:r>
            <a:r>
              <a:rPr sz="1950" b="1" spc="7" baseline="2136" dirty="0">
                <a:latin typeface="Segoe Print"/>
                <a:cs typeface="Segoe Print"/>
              </a:rPr>
              <a:t>y=2</a:t>
            </a:r>
            <a:endParaRPr sz="1950" baseline="2136">
              <a:latin typeface="Segoe Print"/>
              <a:cs typeface="Segoe Print"/>
            </a:endParaRPr>
          </a:p>
          <a:p>
            <a:pPr marL="33655">
              <a:lnSpc>
                <a:spcPct val="100000"/>
              </a:lnSpc>
              <a:spcBef>
                <a:spcPts val="1630"/>
              </a:spcBef>
              <a:tabLst>
                <a:tab pos="401320" algn="l"/>
              </a:tabLst>
            </a:pPr>
            <a:r>
              <a:rPr sz="1300" spc="5" dirty="0">
                <a:latin typeface="Cambria Math"/>
                <a:cs typeface="Cambria Math"/>
              </a:rPr>
              <a:t>𝟐𝟓	</a:t>
            </a:r>
            <a:r>
              <a:rPr sz="1300" spc="15" dirty="0">
                <a:latin typeface="Cambria Math"/>
                <a:cs typeface="Cambria Math"/>
              </a:rPr>
              <a:t>𝒙</a:t>
            </a:r>
            <a:r>
              <a:rPr sz="1350" spc="22" baseline="30864" dirty="0">
                <a:latin typeface="Cambria Math"/>
                <a:cs typeface="Cambria Math"/>
              </a:rPr>
              <a:t>𝟐</a:t>
            </a:r>
            <a:r>
              <a:rPr sz="1300" spc="15" dirty="0">
                <a:latin typeface="Cambria Math"/>
                <a:cs typeface="Cambria Math"/>
              </a:rPr>
              <a:t>𝒚 </a:t>
            </a:r>
            <a:r>
              <a:rPr sz="1300" spc="-5" dirty="0">
                <a:latin typeface="Cambria Math"/>
                <a:cs typeface="Cambria Math"/>
              </a:rPr>
              <a:t>− 𝒙𝒚</a:t>
            </a:r>
            <a:r>
              <a:rPr sz="1350" spc="-7" baseline="30864" dirty="0">
                <a:latin typeface="Cambria Math"/>
                <a:cs typeface="Cambria Math"/>
              </a:rPr>
              <a:t>𝟐 </a:t>
            </a:r>
            <a:r>
              <a:rPr sz="1300" spc="-5" dirty="0">
                <a:latin typeface="Cambria Math"/>
                <a:cs typeface="Cambria Math"/>
              </a:rPr>
              <a:t>+ 𝒙</a:t>
            </a:r>
            <a:r>
              <a:rPr sz="1350" spc="-7" baseline="30864" dirty="0">
                <a:latin typeface="Cambria Math"/>
                <a:cs typeface="Cambria Math"/>
              </a:rPr>
              <a:t>𝟐 </a:t>
            </a:r>
            <a:r>
              <a:rPr sz="1300" spc="-5" dirty="0">
                <a:latin typeface="Cambria Math"/>
                <a:cs typeface="Cambria Math"/>
              </a:rPr>
              <a:t>=</a:t>
            </a:r>
            <a:r>
              <a:rPr sz="1300" dirty="0">
                <a:latin typeface="Cambria Math"/>
                <a:cs typeface="Cambria Math"/>
              </a:rPr>
              <a:t> </a:t>
            </a:r>
            <a:r>
              <a:rPr sz="1300" spc="-5" dirty="0">
                <a:latin typeface="Cambria Math"/>
                <a:cs typeface="Cambria Math"/>
              </a:rPr>
              <a:t>𝟕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2672207" y="6696582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672207" y="687793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677541" y="6691248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983864" y="6691248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 txBox="1"/>
          <p:nvPr/>
        </p:nvSpPr>
        <p:spPr>
          <a:xfrm>
            <a:off x="2697607" y="6561201"/>
            <a:ext cx="14427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-34188" dirty="0">
                <a:latin typeface="Segoe Print"/>
                <a:cs typeface="Segoe Print"/>
              </a:rPr>
              <a:t>26</a:t>
            </a:r>
            <a:r>
              <a:rPr sz="1950" b="1" spc="562" baseline="-34188" dirty="0">
                <a:latin typeface="Segoe Print"/>
                <a:cs typeface="Segoe Print"/>
              </a:rPr>
              <a:t> </a:t>
            </a:r>
            <a:r>
              <a:rPr sz="1950" b="1" spc="7" baseline="-21367" dirty="0">
                <a:latin typeface="Segoe Print"/>
                <a:cs typeface="Segoe Print"/>
              </a:rPr>
              <a:t>x</a:t>
            </a:r>
            <a:r>
              <a:rPr sz="900" b="1" spc="5" dirty="0">
                <a:latin typeface="Segoe Print"/>
                <a:cs typeface="Segoe Print"/>
              </a:rPr>
              <a:t>-2/3</a:t>
            </a:r>
            <a:r>
              <a:rPr sz="1950" b="1" spc="7" baseline="-21367" dirty="0">
                <a:latin typeface="Segoe Print"/>
                <a:cs typeface="Segoe Print"/>
              </a:rPr>
              <a:t>+y</a:t>
            </a:r>
            <a:r>
              <a:rPr sz="900" b="1" spc="5" dirty="0">
                <a:latin typeface="Segoe Print"/>
                <a:cs typeface="Segoe Print"/>
              </a:rPr>
              <a:t>2/3</a:t>
            </a:r>
            <a:r>
              <a:rPr sz="1950" b="1" spc="7" baseline="-21367" dirty="0">
                <a:latin typeface="Segoe Print"/>
                <a:cs typeface="Segoe Print"/>
              </a:rPr>
              <a:t>=1</a:t>
            </a:r>
            <a:endParaRPr sz="1950" baseline="-21367">
              <a:latin typeface="Segoe Print"/>
              <a:cs typeface="Segoe Print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5124577" y="6696582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124577" y="687793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129910" y="6691248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3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436615" y="6691248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3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024117" y="6693534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 txBox="1"/>
          <p:nvPr/>
        </p:nvSpPr>
        <p:spPr>
          <a:xfrm>
            <a:off x="5149977" y="6651116"/>
            <a:ext cx="12954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1635" algn="l"/>
              </a:tabLst>
            </a:pPr>
            <a:r>
              <a:rPr sz="1950" b="1" spc="-7" baseline="-2136" dirty="0">
                <a:latin typeface="Segoe Print"/>
                <a:cs typeface="Segoe Print"/>
              </a:rPr>
              <a:t>27	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4</a:t>
            </a:r>
            <a:r>
              <a:rPr sz="1300" b="1" spc="10" dirty="0">
                <a:latin typeface="Segoe Print"/>
                <a:cs typeface="Segoe Print"/>
              </a:rPr>
              <a:t>y+</a:t>
            </a:r>
            <a:r>
              <a:rPr sz="1950" b="1" spc="532" baseline="-64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xy=3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510540" y="7236078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88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10540" y="7417815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88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15873" y="723082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32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824026" y="723082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32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047292" y="723303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352041" y="7233030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 txBox="1"/>
          <p:nvPr/>
        </p:nvSpPr>
        <p:spPr>
          <a:xfrm>
            <a:off x="537463" y="7190613"/>
            <a:ext cx="11474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320" algn="l"/>
              </a:tabLst>
            </a:pPr>
            <a:r>
              <a:rPr sz="1950" b="1" spc="-7" baseline="-4273" dirty="0">
                <a:latin typeface="Segoe Print"/>
                <a:cs typeface="Segoe Print"/>
              </a:rPr>
              <a:t>28	</a:t>
            </a:r>
            <a:r>
              <a:rPr sz="1300" b="1" dirty="0">
                <a:latin typeface="Segoe Print"/>
                <a:cs typeface="Segoe Print"/>
              </a:rPr>
              <a:t>x+</a:t>
            </a:r>
            <a:r>
              <a:rPr sz="1950" b="1" spc="525" baseline="-64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y=9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2697607" y="7200138"/>
            <a:ext cx="266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29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2672207" y="723607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672207" y="7417815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677541" y="723082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32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983864" y="723082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32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194939" y="719493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41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3691763" y="7194930"/>
            <a:ext cx="291465" cy="0"/>
          </a:xfrm>
          <a:custGeom>
            <a:avLst/>
            <a:gdLst/>
            <a:ahLst/>
            <a:cxnLst/>
            <a:rect l="l" t="t" r="r" b="b"/>
            <a:pathLst>
              <a:path w="291464">
                <a:moveTo>
                  <a:pt x="0" y="0"/>
                </a:moveTo>
                <a:lnTo>
                  <a:pt x="29138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 txBox="1"/>
          <p:nvPr/>
        </p:nvSpPr>
        <p:spPr>
          <a:xfrm>
            <a:off x="3060319" y="7152513"/>
            <a:ext cx="11576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1005" baseline="-6410" dirty="0">
                <a:latin typeface="Cambria Math"/>
                <a:cs typeface="Cambria Math"/>
              </a:rPr>
              <a:t> </a:t>
            </a:r>
            <a:r>
              <a:rPr sz="1300" b="1" dirty="0">
                <a:latin typeface="Segoe Print"/>
                <a:cs typeface="Segoe Print"/>
              </a:rPr>
              <a:t>x+y+</a:t>
            </a:r>
            <a:r>
              <a:rPr sz="1950" b="1" spc="532" baseline="-64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x-y=6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5124577" y="7237602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124577" y="741476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129910" y="7232345"/>
            <a:ext cx="0" cy="187960"/>
          </a:xfrm>
          <a:custGeom>
            <a:avLst/>
            <a:gdLst/>
            <a:ahLst/>
            <a:cxnLst/>
            <a:rect l="l" t="t" r="r" b="b"/>
            <a:pathLst>
              <a:path h="187959">
                <a:moveTo>
                  <a:pt x="0" y="0"/>
                </a:moveTo>
                <a:lnTo>
                  <a:pt x="0" y="187756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436615" y="7232345"/>
            <a:ext cx="0" cy="187960"/>
          </a:xfrm>
          <a:custGeom>
            <a:avLst/>
            <a:gdLst/>
            <a:ahLst/>
            <a:cxnLst/>
            <a:rect l="l" t="t" r="r" b="b"/>
            <a:pathLst>
              <a:path h="187959">
                <a:moveTo>
                  <a:pt x="0" y="0"/>
                </a:moveTo>
                <a:lnTo>
                  <a:pt x="0" y="187756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5742178" y="719493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138417" y="719493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 txBox="1"/>
          <p:nvPr/>
        </p:nvSpPr>
        <p:spPr>
          <a:xfrm>
            <a:off x="5149977" y="7152513"/>
            <a:ext cx="14312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1635" algn="l"/>
              </a:tabLst>
            </a:pPr>
            <a:r>
              <a:rPr sz="1950" b="1" spc="-7" baseline="-17094" dirty="0">
                <a:latin typeface="Segoe Print"/>
                <a:cs typeface="Segoe Print"/>
              </a:rPr>
              <a:t>30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-64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y+y</a:t>
            </a:r>
            <a:r>
              <a:rPr sz="1950" b="1" spc="254" baseline="-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x=10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537463" y="7767065"/>
            <a:ext cx="266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510540" y="7800339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88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510540" y="7980171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882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15873" y="7795005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824026" y="7795005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089964" y="7797292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947926" y="7797292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 txBox="1"/>
          <p:nvPr/>
        </p:nvSpPr>
        <p:spPr>
          <a:xfrm>
            <a:off x="937056" y="7754873"/>
            <a:ext cx="11125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25" b="1" spc="-615" baseline="40740" dirty="0">
                <a:latin typeface="Segoe Print"/>
                <a:cs typeface="Segoe Print"/>
              </a:rPr>
              <a:t>3</a:t>
            </a:r>
            <a:r>
              <a:rPr sz="1125" b="1" spc="930" baseline="-11111" dirty="0">
                <a:latin typeface="Segoe Print"/>
                <a:cs typeface="Segoe Print"/>
              </a:rPr>
              <a:t> </a:t>
            </a:r>
            <a:r>
              <a:rPr sz="1300" b="1" spc="-45" dirty="0">
                <a:latin typeface="Segoe Print"/>
                <a:cs typeface="Segoe Print"/>
              </a:rPr>
              <a:t>xy+3y=5</a:t>
            </a:r>
            <a:r>
              <a:rPr sz="1125" b="1" spc="-67" baseline="48148" dirty="0">
                <a:latin typeface="Segoe Print"/>
                <a:cs typeface="Segoe Print"/>
              </a:rPr>
              <a:t>3</a:t>
            </a:r>
            <a:r>
              <a:rPr sz="1125" b="1" spc="7" baseline="-7407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23" name="object 223"/>
          <p:cNvSpPr/>
          <p:nvPr/>
        </p:nvSpPr>
        <p:spPr>
          <a:xfrm>
            <a:off x="2672207" y="7800339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672207" y="7981695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677541" y="7795005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983864" y="7795005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3283330" y="7769859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8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3906901" y="7756143"/>
            <a:ext cx="303530" cy="0"/>
          </a:xfrm>
          <a:custGeom>
            <a:avLst/>
            <a:gdLst/>
            <a:ahLst/>
            <a:cxnLst/>
            <a:rect l="l" t="t" r="r" b="b"/>
            <a:pathLst>
              <a:path w="303529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 txBox="1"/>
          <p:nvPr/>
        </p:nvSpPr>
        <p:spPr>
          <a:xfrm>
            <a:off x="2697607" y="7745729"/>
            <a:ext cx="1746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-6410" dirty="0">
                <a:latin typeface="Segoe Print"/>
                <a:cs typeface="Segoe Print"/>
              </a:rPr>
              <a:t>32 </a:t>
            </a:r>
            <a:r>
              <a:rPr sz="1950" b="1" spc="-7" baseline="2136" dirty="0">
                <a:latin typeface="Segoe Print"/>
                <a:cs typeface="Segoe Print"/>
              </a:rPr>
              <a:t>x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950" b="1" spc="-15" baseline="2136" dirty="0">
                <a:latin typeface="Segoe Print"/>
                <a:cs typeface="Segoe Print"/>
              </a:rPr>
              <a:t>1+y+y</a:t>
            </a:r>
            <a:r>
              <a:rPr sz="1950" b="1" spc="367" baseline="4273" dirty="0">
                <a:latin typeface="Segoe Print"/>
                <a:cs typeface="Segoe Print"/>
              </a:rPr>
              <a:t> </a:t>
            </a:r>
            <a:r>
              <a:rPr sz="1950" b="1" spc="-15" baseline="2136" dirty="0">
                <a:latin typeface="Segoe Print"/>
                <a:cs typeface="Segoe Print"/>
              </a:rPr>
              <a:t>1+x=4</a:t>
            </a:r>
            <a:endParaRPr sz="1950" baseline="2136">
              <a:latin typeface="Segoe Print"/>
              <a:cs typeface="Segoe Print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5124577" y="7804911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5124577" y="7977123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5129910" y="7799577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5436615" y="7799577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 txBox="1"/>
          <p:nvPr/>
        </p:nvSpPr>
        <p:spPr>
          <a:xfrm>
            <a:off x="5149977" y="7739633"/>
            <a:ext cx="9874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6080" algn="l"/>
              </a:tabLst>
            </a:pPr>
            <a:r>
              <a:rPr sz="1950" b="1" spc="-7" baseline="-8547" dirty="0">
                <a:latin typeface="Segoe Print"/>
                <a:cs typeface="Segoe Print"/>
              </a:rPr>
              <a:t>33	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x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32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y</a:t>
            </a:r>
            <a:r>
              <a:rPr sz="1950" b="1" spc="-509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537463" y="8268461"/>
            <a:ext cx="266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36" name="object 236"/>
          <p:cNvSpPr/>
          <p:nvPr/>
        </p:nvSpPr>
        <p:spPr>
          <a:xfrm>
            <a:off x="510540" y="8298687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88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510540" y="8483092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882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515873" y="8293353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824026" y="8293353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065580" y="8118855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 txBox="1"/>
          <p:nvPr/>
        </p:nvSpPr>
        <p:spPr>
          <a:xfrm>
            <a:off x="1057452" y="8378190"/>
            <a:ext cx="4622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2425" algn="l"/>
              </a:tabLst>
            </a:pPr>
            <a:r>
              <a:rPr sz="1300" b="1" spc="-5" dirty="0">
                <a:latin typeface="Segoe Print"/>
                <a:cs typeface="Segoe Print"/>
              </a:rPr>
              <a:t>x	y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1409953" y="8137143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 txBox="1"/>
          <p:nvPr/>
        </p:nvSpPr>
        <p:spPr>
          <a:xfrm>
            <a:off x="926388" y="8266938"/>
            <a:ext cx="8432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705" dirty="0">
                <a:latin typeface="Cambria Math"/>
                <a:cs typeface="Cambria Math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y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950" b="1" spc="-195" baseline="-4273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x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=6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2697607" y="8268461"/>
            <a:ext cx="266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2672207" y="8306307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2672207" y="848156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677541" y="8300973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983864" y="8300973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3223895" y="826058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3566795" y="826058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3908425" y="826058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 txBox="1"/>
          <p:nvPr/>
        </p:nvSpPr>
        <p:spPr>
          <a:xfrm>
            <a:off x="3070986" y="8218169"/>
            <a:ext cx="12585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25" b="1" spc="-615" baseline="40740" dirty="0">
                <a:latin typeface="Segoe Print"/>
                <a:cs typeface="Segoe Print"/>
              </a:rPr>
              <a:t>3</a:t>
            </a:r>
            <a:r>
              <a:rPr sz="1125" b="1" spc="952" baseline="-11111" dirty="0">
                <a:latin typeface="Segoe Print"/>
                <a:cs typeface="Segoe Print"/>
              </a:rPr>
              <a:t> </a:t>
            </a:r>
            <a:r>
              <a:rPr sz="1300" b="1" spc="-110" dirty="0">
                <a:latin typeface="Segoe Print"/>
                <a:cs typeface="Segoe Print"/>
              </a:rPr>
              <a:t>y+</a:t>
            </a:r>
            <a:r>
              <a:rPr sz="1125" b="1" spc="-165" baseline="40740" dirty="0">
                <a:latin typeface="Segoe Print"/>
                <a:cs typeface="Segoe Print"/>
              </a:rPr>
              <a:t>4</a:t>
            </a:r>
            <a:r>
              <a:rPr sz="1125" b="1" spc="-165" baseline="-11111" dirty="0">
                <a:latin typeface="Segoe Print"/>
                <a:cs typeface="Segoe Print"/>
              </a:rPr>
              <a:t> </a:t>
            </a:r>
            <a:r>
              <a:rPr sz="1300" b="1" spc="-114" dirty="0">
                <a:latin typeface="Segoe Print"/>
                <a:cs typeface="Segoe Print"/>
              </a:rPr>
              <a:t>y+</a:t>
            </a:r>
            <a:r>
              <a:rPr sz="1125" b="1" spc="-172" baseline="40740" dirty="0">
                <a:latin typeface="Segoe Print"/>
                <a:cs typeface="Segoe Print"/>
              </a:rPr>
              <a:t>5</a:t>
            </a:r>
            <a:r>
              <a:rPr sz="1125" b="1" spc="97" baseline="-1111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y=4x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5149977" y="8268461"/>
            <a:ext cx="266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36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254" name="object 254"/>
          <p:cNvSpPr/>
          <p:nvPr/>
        </p:nvSpPr>
        <p:spPr>
          <a:xfrm>
            <a:off x="5124577" y="8304783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5124577" y="8480043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72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5129910" y="8299450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8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5436615" y="8299450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8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 txBox="1"/>
          <p:nvPr/>
        </p:nvSpPr>
        <p:spPr>
          <a:xfrm>
            <a:off x="5519165" y="7850885"/>
            <a:ext cx="1204595" cy="538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3525" algn="l"/>
              </a:tabLst>
            </a:pPr>
            <a:r>
              <a:rPr sz="1300" b="1" spc="-5" dirty="0">
                <a:latin typeface="Segoe Print"/>
                <a:cs typeface="Segoe Print"/>
              </a:rPr>
              <a:t>y	x</a:t>
            </a:r>
            <a:endParaRPr sz="1300">
              <a:latin typeface="Segoe Print"/>
              <a:cs typeface="Segoe Print"/>
            </a:endParaRPr>
          </a:p>
          <a:p>
            <a:pPr marL="226060">
              <a:lnSpc>
                <a:spcPct val="100000"/>
              </a:lnSpc>
              <a:spcBef>
                <a:spcPts val="925"/>
              </a:spcBef>
            </a:pPr>
            <a:r>
              <a:rPr sz="1950" b="1" spc="7" baseline="-21367" dirty="0">
                <a:latin typeface="Segoe Print"/>
                <a:cs typeface="Segoe Print"/>
              </a:rPr>
              <a:t>x</a:t>
            </a:r>
            <a:r>
              <a:rPr sz="900" b="1" spc="5" dirty="0">
                <a:latin typeface="Segoe Print"/>
                <a:cs typeface="Segoe Print"/>
              </a:rPr>
              <a:t>1/n</a:t>
            </a:r>
            <a:r>
              <a:rPr sz="1950" b="1" spc="7" baseline="-21367" dirty="0">
                <a:latin typeface="Segoe Print"/>
                <a:cs typeface="Segoe Print"/>
              </a:rPr>
              <a:t>+y</a:t>
            </a:r>
            <a:r>
              <a:rPr sz="900" b="1" spc="5" dirty="0">
                <a:latin typeface="Segoe Print"/>
                <a:cs typeface="Segoe Print"/>
              </a:rPr>
              <a:t>1/n</a:t>
            </a:r>
            <a:r>
              <a:rPr sz="1950" b="1" spc="7" baseline="-21367" dirty="0">
                <a:latin typeface="Segoe Print"/>
                <a:cs typeface="Segoe Print"/>
              </a:rPr>
              <a:t>=1</a:t>
            </a:r>
            <a:endParaRPr sz="1950" baseline="-21367">
              <a:latin typeface="Segoe Print"/>
              <a:cs typeface="Segoe Print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4345813" y="1638934"/>
            <a:ext cx="2429510" cy="0"/>
          </a:xfrm>
          <a:custGeom>
            <a:avLst/>
            <a:gdLst/>
            <a:ahLst/>
            <a:cxnLst/>
            <a:rect l="l" t="t" r="r" b="b"/>
            <a:pathLst>
              <a:path w="2429509">
                <a:moveTo>
                  <a:pt x="0" y="0"/>
                </a:moveTo>
                <a:lnTo>
                  <a:pt x="2429002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23240" y="1638934"/>
            <a:ext cx="2447925" cy="0"/>
          </a:xfrm>
          <a:custGeom>
            <a:avLst/>
            <a:gdLst/>
            <a:ahLst/>
            <a:cxnLst/>
            <a:rect l="l" t="t" r="r" b="b"/>
            <a:pathLst>
              <a:path w="2447925">
                <a:moveTo>
                  <a:pt x="0" y="0"/>
                </a:moveTo>
                <a:lnTo>
                  <a:pt x="2447671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2195829" y="1348104"/>
            <a:ext cx="2921635" cy="514350"/>
          </a:xfrm>
          <a:custGeom>
            <a:avLst/>
            <a:gdLst/>
            <a:ahLst/>
            <a:cxnLst/>
            <a:rect l="l" t="t" r="r" b="b"/>
            <a:pathLst>
              <a:path w="2921635" h="514350">
                <a:moveTo>
                  <a:pt x="2835910" y="0"/>
                </a:moveTo>
                <a:lnTo>
                  <a:pt x="85725" y="0"/>
                </a:lnTo>
                <a:lnTo>
                  <a:pt x="52345" y="6732"/>
                </a:lnTo>
                <a:lnTo>
                  <a:pt x="25098" y="25098"/>
                </a:lnTo>
                <a:lnTo>
                  <a:pt x="6732" y="52345"/>
                </a:lnTo>
                <a:lnTo>
                  <a:pt x="0" y="85725"/>
                </a:lnTo>
                <a:lnTo>
                  <a:pt x="0" y="428625"/>
                </a:lnTo>
                <a:lnTo>
                  <a:pt x="6732" y="462004"/>
                </a:lnTo>
                <a:lnTo>
                  <a:pt x="25098" y="489251"/>
                </a:lnTo>
                <a:lnTo>
                  <a:pt x="52345" y="507617"/>
                </a:lnTo>
                <a:lnTo>
                  <a:pt x="85725" y="514350"/>
                </a:lnTo>
                <a:lnTo>
                  <a:pt x="2835910" y="514350"/>
                </a:lnTo>
                <a:lnTo>
                  <a:pt x="2869289" y="507617"/>
                </a:lnTo>
                <a:lnTo>
                  <a:pt x="2896536" y="489251"/>
                </a:lnTo>
                <a:lnTo>
                  <a:pt x="2914902" y="462004"/>
                </a:lnTo>
                <a:lnTo>
                  <a:pt x="2921635" y="428625"/>
                </a:lnTo>
                <a:lnTo>
                  <a:pt x="2921635" y="85725"/>
                </a:lnTo>
                <a:lnTo>
                  <a:pt x="2914902" y="52345"/>
                </a:lnTo>
                <a:lnTo>
                  <a:pt x="2896536" y="25098"/>
                </a:lnTo>
                <a:lnTo>
                  <a:pt x="2869289" y="6732"/>
                </a:lnTo>
                <a:lnTo>
                  <a:pt x="28359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2167382" y="1319529"/>
            <a:ext cx="2978785" cy="571500"/>
          </a:xfrm>
          <a:custGeom>
            <a:avLst/>
            <a:gdLst/>
            <a:ahLst/>
            <a:cxnLst/>
            <a:rect l="l" t="t" r="r" b="b"/>
            <a:pathLst>
              <a:path w="2978785" h="571500">
                <a:moveTo>
                  <a:pt x="2864358" y="0"/>
                </a:moveTo>
                <a:lnTo>
                  <a:pt x="101345" y="1270"/>
                </a:lnTo>
                <a:lnTo>
                  <a:pt x="58547" y="15240"/>
                </a:lnTo>
                <a:lnTo>
                  <a:pt x="25273" y="43179"/>
                </a:lnTo>
                <a:lnTo>
                  <a:pt x="4572" y="82550"/>
                </a:lnTo>
                <a:lnTo>
                  <a:pt x="0" y="459740"/>
                </a:lnTo>
                <a:lnTo>
                  <a:pt x="762" y="471170"/>
                </a:lnTo>
                <a:lnTo>
                  <a:pt x="14478" y="513079"/>
                </a:lnTo>
                <a:lnTo>
                  <a:pt x="42544" y="547370"/>
                </a:lnTo>
                <a:lnTo>
                  <a:pt x="81661" y="567690"/>
                </a:lnTo>
                <a:lnTo>
                  <a:pt x="103886" y="571500"/>
                </a:lnTo>
                <a:lnTo>
                  <a:pt x="2877312" y="571500"/>
                </a:lnTo>
                <a:lnTo>
                  <a:pt x="2900045" y="566420"/>
                </a:lnTo>
                <a:lnTo>
                  <a:pt x="2910078" y="562609"/>
                </a:lnTo>
                <a:lnTo>
                  <a:pt x="2912586" y="561340"/>
                </a:lnTo>
                <a:lnTo>
                  <a:pt x="114173" y="561340"/>
                </a:lnTo>
                <a:lnTo>
                  <a:pt x="94487" y="558800"/>
                </a:lnTo>
                <a:lnTo>
                  <a:pt x="57404" y="543559"/>
                </a:lnTo>
                <a:lnTo>
                  <a:pt x="29463" y="515620"/>
                </a:lnTo>
                <a:lnTo>
                  <a:pt x="13588" y="478790"/>
                </a:lnTo>
                <a:lnTo>
                  <a:pt x="11375" y="113029"/>
                </a:lnTo>
                <a:lnTo>
                  <a:pt x="11811" y="105409"/>
                </a:lnTo>
                <a:lnTo>
                  <a:pt x="23494" y="66040"/>
                </a:lnTo>
                <a:lnTo>
                  <a:pt x="28575" y="58420"/>
                </a:lnTo>
                <a:lnTo>
                  <a:pt x="34417" y="49529"/>
                </a:lnTo>
                <a:lnTo>
                  <a:pt x="40893" y="43179"/>
                </a:lnTo>
                <a:lnTo>
                  <a:pt x="48260" y="35559"/>
                </a:lnTo>
                <a:lnTo>
                  <a:pt x="56006" y="30479"/>
                </a:lnTo>
                <a:lnTo>
                  <a:pt x="92837" y="13970"/>
                </a:lnTo>
                <a:lnTo>
                  <a:pt x="102997" y="12700"/>
                </a:lnTo>
                <a:lnTo>
                  <a:pt x="2915221" y="12700"/>
                </a:lnTo>
                <a:lnTo>
                  <a:pt x="2907792" y="8890"/>
                </a:lnTo>
                <a:lnTo>
                  <a:pt x="2896870" y="5079"/>
                </a:lnTo>
                <a:lnTo>
                  <a:pt x="2885821" y="2540"/>
                </a:lnTo>
                <a:lnTo>
                  <a:pt x="2864358" y="0"/>
                </a:lnTo>
                <a:close/>
              </a:path>
              <a:path w="2978785" h="571500">
                <a:moveTo>
                  <a:pt x="2915221" y="12700"/>
                </a:moveTo>
                <a:lnTo>
                  <a:pt x="2874137" y="12700"/>
                </a:lnTo>
                <a:lnTo>
                  <a:pt x="2884170" y="13970"/>
                </a:lnTo>
                <a:lnTo>
                  <a:pt x="2894076" y="16509"/>
                </a:lnTo>
                <a:lnTo>
                  <a:pt x="2929128" y="35559"/>
                </a:lnTo>
                <a:lnTo>
                  <a:pt x="2954401" y="64770"/>
                </a:lnTo>
                <a:lnTo>
                  <a:pt x="2966593" y="104140"/>
                </a:lnTo>
                <a:lnTo>
                  <a:pt x="2967101" y="459740"/>
                </a:lnTo>
                <a:lnTo>
                  <a:pt x="2966720" y="467359"/>
                </a:lnTo>
                <a:lnTo>
                  <a:pt x="2955163" y="506729"/>
                </a:lnTo>
                <a:lnTo>
                  <a:pt x="2950083" y="514350"/>
                </a:lnTo>
                <a:lnTo>
                  <a:pt x="2944241" y="523240"/>
                </a:lnTo>
                <a:lnTo>
                  <a:pt x="2937637" y="529590"/>
                </a:lnTo>
                <a:lnTo>
                  <a:pt x="2930397" y="537209"/>
                </a:lnTo>
                <a:lnTo>
                  <a:pt x="2922651" y="542290"/>
                </a:lnTo>
                <a:lnTo>
                  <a:pt x="2885821" y="558800"/>
                </a:lnTo>
                <a:lnTo>
                  <a:pt x="2865373" y="561340"/>
                </a:lnTo>
                <a:lnTo>
                  <a:pt x="2912586" y="561340"/>
                </a:lnTo>
                <a:lnTo>
                  <a:pt x="2946146" y="537209"/>
                </a:lnTo>
                <a:lnTo>
                  <a:pt x="2970022" y="501650"/>
                </a:lnTo>
                <a:lnTo>
                  <a:pt x="2978545" y="459740"/>
                </a:lnTo>
                <a:lnTo>
                  <a:pt x="2978658" y="113029"/>
                </a:lnTo>
                <a:lnTo>
                  <a:pt x="2977896" y="101600"/>
                </a:lnTo>
                <a:lnTo>
                  <a:pt x="2964180" y="59690"/>
                </a:lnTo>
                <a:lnTo>
                  <a:pt x="2936113" y="25400"/>
                </a:lnTo>
                <a:lnTo>
                  <a:pt x="2917697" y="13970"/>
                </a:lnTo>
                <a:lnTo>
                  <a:pt x="2915221" y="12700"/>
                </a:lnTo>
                <a:close/>
              </a:path>
              <a:path w="2978785" h="571500">
                <a:moveTo>
                  <a:pt x="2873502" y="24129"/>
                </a:moveTo>
                <a:lnTo>
                  <a:pt x="104648" y="24129"/>
                </a:lnTo>
                <a:lnTo>
                  <a:pt x="95631" y="25400"/>
                </a:lnTo>
                <a:lnTo>
                  <a:pt x="55880" y="44450"/>
                </a:lnTo>
                <a:lnTo>
                  <a:pt x="29972" y="80009"/>
                </a:lnTo>
                <a:lnTo>
                  <a:pt x="22859" y="455929"/>
                </a:lnTo>
                <a:lnTo>
                  <a:pt x="22932" y="459740"/>
                </a:lnTo>
                <a:lnTo>
                  <a:pt x="34036" y="501650"/>
                </a:lnTo>
                <a:lnTo>
                  <a:pt x="63373" y="533400"/>
                </a:lnTo>
                <a:lnTo>
                  <a:pt x="105156" y="548640"/>
                </a:lnTo>
                <a:lnTo>
                  <a:pt x="2874010" y="548640"/>
                </a:lnTo>
                <a:lnTo>
                  <a:pt x="2915793" y="533400"/>
                </a:lnTo>
                <a:lnTo>
                  <a:pt x="2935097" y="515620"/>
                </a:lnTo>
                <a:lnTo>
                  <a:pt x="2862834" y="515620"/>
                </a:lnTo>
                <a:lnTo>
                  <a:pt x="107061" y="514350"/>
                </a:lnTo>
                <a:lnTo>
                  <a:pt x="81153" y="504190"/>
                </a:lnTo>
                <a:lnTo>
                  <a:pt x="76962" y="501650"/>
                </a:lnTo>
                <a:lnTo>
                  <a:pt x="72898" y="497840"/>
                </a:lnTo>
                <a:lnTo>
                  <a:pt x="69342" y="492759"/>
                </a:lnTo>
                <a:lnTo>
                  <a:pt x="66040" y="488950"/>
                </a:lnTo>
                <a:lnTo>
                  <a:pt x="57073" y="457200"/>
                </a:lnTo>
                <a:lnTo>
                  <a:pt x="57124" y="113029"/>
                </a:lnTo>
                <a:lnTo>
                  <a:pt x="70993" y="77470"/>
                </a:lnTo>
                <a:lnTo>
                  <a:pt x="83566" y="67309"/>
                </a:lnTo>
                <a:lnTo>
                  <a:pt x="88265" y="63500"/>
                </a:lnTo>
                <a:lnTo>
                  <a:pt x="93344" y="62229"/>
                </a:lnTo>
                <a:lnTo>
                  <a:pt x="98806" y="59690"/>
                </a:lnTo>
                <a:lnTo>
                  <a:pt x="104012" y="58420"/>
                </a:lnTo>
                <a:lnTo>
                  <a:pt x="109600" y="58420"/>
                </a:lnTo>
                <a:lnTo>
                  <a:pt x="115824" y="57150"/>
                </a:lnTo>
                <a:lnTo>
                  <a:pt x="2934716" y="57150"/>
                </a:lnTo>
                <a:lnTo>
                  <a:pt x="2899791" y="30479"/>
                </a:lnTo>
                <a:lnTo>
                  <a:pt x="2882519" y="25400"/>
                </a:lnTo>
                <a:lnTo>
                  <a:pt x="2873502" y="24129"/>
                </a:lnTo>
                <a:close/>
              </a:path>
              <a:path w="2978785" h="571500">
                <a:moveTo>
                  <a:pt x="2934716" y="57150"/>
                </a:moveTo>
                <a:lnTo>
                  <a:pt x="2864358" y="57150"/>
                </a:lnTo>
                <a:lnTo>
                  <a:pt x="2871597" y="58420"/>
                </a:lnTo>
                <a:lnTo>
                  <a:pt x="2877439" y="59690"/>
                </a:lnTo>
                <a:lnTo>
                  <a:pt x="2882900" y="60959"/>
                </a:lnTo>
                <a:lnTo>
                  <a:pt x="2887598" y="62229"/>
                </a:lnTo>
                <a:lnTo>
                  <a:pt x="2892806" y="66040"/>
                </a:lnTo>
                <a:lnTo>
                  <a:pt x="2897505" y="68579"/>
                </a:lnTo>
                <a:lnTo>
                  <a:pt x="2901696" y="72390"/>
                </a:lnTo>
                <a:lnTo>
                  <a:pt x="2905760" y="74929"/>
                </a:lnTo>
                <a:lnTo>
                  <a:pt x="2909316" y="80009"/>
                </a:lnTo>
                <a:lnTo>
                  <a:pt x="2921508" y="457200"/>
                </a:lnTo>
                <a:lnTo>
                  <a:pt x="2921127" y="464820"/>
                </a:lnTo>
                <a:lnTo>
                  <a:pt x="2903855" y="499109"/>
                </a:lnTo>
                <a:lnTo>
                  <a:pt x="2895092" y="505459"/>
                </a:lnTo>
                <a:lnTo>
                  <a:pt x="2890393" y="509270"/>
                </a:lnTo>
                <a:lnTo>
                  <a:pt x="2885313" y="510540"/>
                </a:lnTo>
                <a:lnTo>
                  <a:pt x="2879852" y="513079"/>
                </a:lnTo>
                <a:lnTo>
                  <a:pt x="2874645" y="514350"/>
                </a:lnTo>
                <a:lnTo>
                  <a:pt x="2869057" y="514350"/>
                </a:lnTo>
                <a:lnTo>
                  <a:pt x="2862834" y="515620"/>
                </a:lnTo>
                <a:lnTo>
                  <a:pt x="2935097" y="515620"/>
                </a:lnTo>
                <a:lnTo>
                  <a:pt x="2954020" y="476250"/>
                </a:lnTo>
                <a:lnTo>
                  <a:pt x="2955725" y="113029"/>
                </a:lnTo>
                <a:lnTo>
                  <a:pt x="2955290" y="105409"/>
                </a:lnTo>
                <a:lnTo>
                  <a:pt x="2940050" y="63500"/>
                </a:lnTo>
                <a:lnTo>
                  <a:pt x="2934716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2970910" y="1440433"/>
            <a:ext cx="1375410" cy="329565"/>
          </a:xfrm>
          <a:custGeom>
            <a:avLst/>
            <a:gdLst/>
            <a:ahLst/>
            <a:cxnLst/>
            <a:rect l="l" t="t" r="r" b="b"/>
            <a:pathLst>
              <a:path w="1375410" h="329564">
                <a:moveTo>
                  <a:pt x="0" y="329183"/>
                </a:moveTo>
                <a:lnTo>
                  <a:pt x="1374902" y="329183"/>
                </a:lnTo>
                <a:lnTo>
                  <a:pt x="1374902" y="0"/>
                </a:lnTo>
                <a:lnTo>
                  <a:pt x="0" y="0"/>
                </a:lnTo>
                <a:lnTo>
                  <a:pt x="0" y="3291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 txBox="1"/>
          <p:nvPr/>
        </p:nvSpPr>
        <p:spPr>
          <a:xfrm>
            <a:off x="2958210" y="1365249"/>
            <a:ext cx="1398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-250" dirty="0">
                <a:solidFill>
                  <a:srgbClr val="FFFFFF"/>
                </a:solidFill>
                <a:latin typeface="Times New Roman"/>
                <a:cs typeface="Times New Roman"/>
              </a:rPr>
              <a:t>Homework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56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5190" y="1333499"/>
            <a:ext cx="114300" cy="214629"/>
          </a:xfrm>
          <a:custGeom>
            <a:avLst/>
            <a:gdLst/>
            <a:ahLst/>
            <a:cxnLst/>
            <a:rect l="l" t="t" r="r" b="b"/>
            <a:pathLst>
              <a:path w="114300" h="214630">
                <a:moveTo>
                  <a:pt x="87558" y="170052"/>
                </a:moveTo>
                <a:lnTo>
                  <a:pt x="69471" y="170052"/>
                </a:lnTo>
                <a:lnTo>
                  <a:pt x="72418" y="174751"/>
                </a:lnTo>
                <a:lnTo>
                  <a:pt x="77726" y="184403"/>
                </a:lnTo>
                <a:lnTo>
                  <a:pt x="81498" y="191456"/>
                </a:lnTo>
                <a:lnTo>
                  <a:pt x="84813" y="198151"/>
                </a:lnTo>
                <a:lnTo>
                  <a:pt x="87642" y="204513"/>
                </a:lnTo>
                <a:lnTo>
                  <a:pt x="89956" y="210565"/>
                </a:lnTo>
                <a:lnTo>
                  <a:pt x="91595" y="213232"/>
                </a:lnTo>
                <a:lnTo>
                  <a:pt x="93360" y="214502"/>
                </a:lnTo>
                <a:lnTo>
                  <a:pt x="96217" y="214502"/>
                </a:lnTo>
                <a:lnTo>
                  <a:pt x="98072" y="213105"/>
                </a:lnTo>
                <a:lnTo>
                  <a:pt x="102936" y="207772"/>
                </a:lnTo>
                <a:lnTo>
                  <a:pt x="104231" y="205231"/>
                </a:lnTo>
                <a:lnTo>
                  <a:pt x="104231" y="200405"/>
                </a:lnTo>
                <a:lnTo>
                  <a:pt x="101043" y="193801"/>
                </a:lnTo>
                <a:lnTo>
                  <a:pt x="89500" y="173402"/>
                </a:lnTo>
                <a:lnTo>
                  <a:pt x="87558" y="170052"/>
                </a:lnTo>
                <a:close/>
              </a:path>
              <a:path w="114300" h="214630">
                <a:moveTo>
                  <a:pt x="81701" y="0"/>
                </a:moveTo>
                <a:lnTo>
                  <a:pt x="78920" y="0"/>
                </a:lnTo>
                <a:lnTo>
                  <a:pt x="71151" y="1244"/>
                </a:lnTo>
                <a:lnTo>
                  <a:pt x="35892" y="30968"/>
                </a:lnTo>
                <a:lnTo>
                  <a:pt x="12969" y="70865"/>
                </a:lnTo>
                <a:lnTo>
                  <a:pt x="801" y="114478"/>
                </a:lnTo>
                <a:lnTo>
                  <a:pt x="0" y="128397"/>
                </a:lnTo>
                <a:lnTo>
                  <a:pt x="626" y="137413"/>
                </a:lnTo>
                <a:lnTo>
                  <a:pt x="24382" y="173402"/>
                </a:lnTo>
                <a:lnTo>
                  <a:pt x="39398" y="176656"/>
                </a:lnTo>
                <a:lnTo>
                  <a:pt x="45920" y="176319"/>
                </a:lnTo>
                <a:lnTo>
                  <a:pt x="52512" y="175291"/>
                </a:lnTo>
                <a:lnTo>
                  <a:pt x="59292" y="173505"/>
                </a:lnTo>
                <a:lnTo>
                  <a:pt x="65903" y="171068"/>
                </a:lnTo>
                <a:lnTo>
                  <a:pt x="67566" y="170306"/>
                </a:lnTo>
                <a:lnTo>
                  <a:pt x="68684" y="170052"/>
                </a:lnTo>
                <a:lnTo>
                  <a:pt x="87558" y="170052"/>
                </a:lnTo>
                <a:lnTo>
                  <a:pt x="82924" y="162059"/>
                </a:lnTo>
                <a:lnTo>
                  <a:pt x="81854" y="160147"/>
                </a:lnTo>
                <a:lnTo>
                  <a:pt x="82718" y="159257"/>
                </a:lnTo>
                <a:lnTo>
                  <a:pt x="31778" y="159257"/>
                </a:lnTo>
                <a:lnTo>
                  <a:pt x="25936" y="156336"/>
                </a:lnTo>
                <a:lnTo>
                  <a:pt x="21389" y="150367"/>
                </a:lnTo>
                <a:lnTo>
                  <a:pt x="16766" y="144525"/>
                </a:lnTo>
                <a:lnTo>
                  <a:pt x="14492" y="136822"/>
                </a:lnTo>
                <a:lnTo>
                  <a:pt x="19671" y="93178"/>
                </a:lnTo>
                <a:lnTo>
                  <a:pt x="40156" y="48325"/>
                </a:lnTo>
                <a:lnTo>
                  <a:pt x="71618" y="22478"/>
                </a:lnTo>
                <a:lnTo>
                  <a:pt x="91530" y="22478"/>
                </a:lnTo>
                <a:lnTo>
                  <a:pt x="90744" y="21335"/>
                </a:lnTo>
                <a:lnTo>
                  <a:pt x="91137" y="16255"/>
                </a:lnTo>
                <a:lnTo>
                  <a:pt x="89906" y="11429"/>
                </a:lnTo>
                <a:lnTo>
                  <a:pt x="84432" y="2285"/>
                </a:lnTo>
                <a:lnTo>
                  <a:pt x="81701" y="0"/>
                </a:lnTo>
                <a:close/>
              </a:path>
              <a:path w="114300" h="214630">
                <a:moveTo>
                  <a:pt x="61851" y="121030"/>
                </a:moveTo>
                <a:lnTo>
                  <a:pt x="58676" y="122047"/>
                </a:lnTo>
                <a:lnTo>
                  <a:pt x="57889" y="122427"/>
                </a:lnTo>
                <a:lnTo>
                  <a:pt x="57178" y="122554"/>
                </a:lnTo>
                <a:lnTo>
                  <a:pt x="55908" y="122554"/>
                </a:lnTo>
                <a:lnTo>
                  <a:pt x="54447" y="123570"/>
                </a:lnTo>
                <a:lnTo>
                  <a:pt x="49901" y="128397"/>
                </a:lnTo>
                <a:lnTo>
                  <a:pt x="48758" y="130809"/>
                </a:lnTo>
                <a:lnTo>
                  <a:pt x="48758" y="134365"/>
                </a:lnTo>
                <a:lnTo>
                  <a:pt x="50561" y="137413"/>
                </a:lnTo>
                <a:lnTo>
                  <a:pt x="57521" y="148716"/>
                </a:lnTo>
                <a:lnTo>
                  <a:pt x="59565" y="152780"/>
                </a:lnTo>
                <a:lnTo>
                  <a:pt x="59794" y="155066"/>
                </a:lnTo>
                <a:lnTo>
                  <a:pt x="53393" y="157860"/>
                </a:lnTo>
                <a:lnTo>
                  <a:pt x="46383" y="159257"/>
                </a:lnTo>
                <a:lnTo>
                  <a:pt x="82718" y="159257"/>
                </a:lnTo>
                <a:lnTo>
                  <a:pt x="88499" y="153308"/>
                </a:lnTo>
                <a:lnTo>
                  <a:pt x="94579" y="145542"/>
                </a:lnTo>
                <a:lnTo>
                  <a:pt x="94976" y="144906"/>
                </a:lnTo>
                <a:lnTo>
                  <a:pt x="73281" y="144906"/>
                </a:lnTo>
                <a:lnTo>
                  <a:pt x="71351" y="143001"/>
                </a:lnTo>
                <a:lnTo>
                  <a:pt x="69078" y="139191"/>
                </a:lnTo>
                <a:lnTo>
                  <a:pt x="66728" y="135508"/>
                </a:lnTo>
                <a:lnTo>
                  <a:pt x="65179" y="131444"/>
                </a:lnTo>
                <a:lnTo>
                  <a:pt x="63782" y="122554"/>
                </a:lnTo>
                <a:lnTo>
                  <a:pt x="61851" y="121030"/>
                </a:lnTo>
                <a:close/>
              </a:path>
              <a:path w="114300" h="214630">
                <a:moveTo>
                  <a:pt x="91530" y="22478"/>
                </a:moveTo>
                <a:lnTo>
                  <a:pt x="71618" y="22478"/>
                </a:lnTo>
                <a:lnTo>
                  <a:pt x="75116" y="23794"/>
                </a:lnTo>
                <a:lnTo>
                  <a:pt x="79288" y="27765"/>
                </a:lnTo>
                <a:lnTo>
                  <a:pt x="98191" y="66103"/>
                </a:lnTo>
                <a:lnTo>
                  <a:pt x="101145" y="89915"/>
                </a:lnTo>
                <a:lnTo>
                  <a:pt x="100535" y="98678"/>
                </a:lnTo>
                <a:lnTo>
                  <a:pt x="85283" y="138683"/>
                </a:lnTo>
                <a:lnTo>
                  <a:pt x="79555" y="144906"/>
                </a:lnTo>
                <a:lnTo>
                  <a:pt x="94976" y="144906"/>
                </a:lnTo>
                <a:lnTo>
                  <a:pt x="111431" y="106918"/>
                </a:lnTo>
                <a:lnTo>
                  <a:pt x="113680" y="86994"/>
                </a:lnTo>
                <a:lnTo>
                  <a:pt x="113280" y="78872"/>
                </a:lnTo>
                <a:lnTo>
                  <a:pt x="100085" y="36099"/>
                </a:lnTo>
                <a:lnTo>
                  <a:pt x="95644" y="28455"/>
                </a:lnTo>
                <a:lnTo>
                  <a:pt x="91530" y="224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95308" y="1351533"/>
            <a:ext cx="111760" cy="169545"/>
          </a:xfrm>
          <a:custGeom>
            <a:avLst/>
            <a:gdLst/>
            <a:ahLst/>
            <a:cxnLst/>
            <a:rect l="l" t="t" r="r" b="b"/>
            <a:pathLst>
              <a:path w="111759" h="169544">
                <a:moveTo>
                  <a:pt x="84691" y="18796"/>
                </a:moveTo>
                <a:lnTo>
                  <a:pt x="60684" y="18796"/>
                </a:lnTo>
                <a:lnTo>
                  <a:pt x="64862" y="21590"/>
                </a:lnTo>
                <a:lnTo>
                  <a:pt x="69180" y="27177"/>
                </a:lnTo>
                <a:lnTo>
                  <a:pt x="73485" y="32893"/>
                </a:lnTo>
                <a:lnTo>
                  <a:pt x="75759" y="38226"/>
                </a:lnTo>
                <a:lnTo>
                  <a:pt x="75759" y="47625"/>
                </a:lnTo>
                <a:lnTo>
                  <a:pt x="56926" y="87878"/>
                </a:lnTo>
                <a:lnTo>
                  <a:pt x="42497" y="107060"/>
                </a:lnTo>
                <a:lnTo>
                  <a:pt x="39830" y="110617"/>
                </a:lnTo>
                <a:lnTo>
                  <a:pt x="35881" y="113665"/>
                </a:lnTo>
                <a:lnTo>
                  <a:pt x="29658" y="118236"/>
                </a:lnTo>
                <a:lnTo>
                  <a:pt x="22216" y="124104"/>
                </a:lnTo>
                <a:lnTo>
                  <a:pt x="0" y="166497"/>
                </a:lnTo>
                <a:lnTo>
                  <a:pt x="1959" y="169036"/>
                </a:lnTo>
                <a:lnTo>
                  <a:pt x="8157" y="169036"/>
                </a:lnTo>
                <a:lnTo>
                  <a:pt x="9820" y="168528"/>
                </a:lnTo>
                <a:lnTo>
                  <a:pt x="12182" y="166497"/>
                </a:lnTo>
                <a:lnTo>
                  <a:pt x="13973" y="163829"/>
                </a:lnTo>
                <a:lnTo>
                  <a:pt x="16323" y="159639"/>
                </a:lnTo>
                <a:lnTo>
                  <a:pt x="18431" y="155955"/>
                </a:lnTo>
                <a:lnTo>
                  <a:pt x="23092" y="152526"/>
                </a:lnTo>
                <a:lnTo>
                  <a:pt x="37163" y="145669"/>
                </a:lnTo>
                <a:lnTo>
                  <a:pt x="45444" y="144145"/>
                </a:lnTo>
                <a:lnTo>
                  <a:pt x="107769" y="144145"/>
                </a:lnTo>
                <a:lnTo>
                  <a:pt x="109541" y="142748"/>
                </a:lnTo>
                <a:lnTo>
                  <a:pt x="111382" y="138938"/>
                </a:lnTo>
                <a:lnTo>
                  <a:pt x="111382" y="132460"/>
                </a:lnTo>
                <a:lnTo>
                  <a:pt x="110823" y="130809"/>
                </a:lnTo>
                <a:lnTo>
                  <a:pt x="110159" y="129667"/>
                </a:lnTo>
                <a:lnTo>
                  <a:pt x="92586" y="129667"/>
                </a:lnTo>
                <a:lnTo>
                  <a:pt x="77002" y="128285"/>
                </a:lnTo>
                <a:lnTo>
                  <a:pt x="67510" y="127571"/>
                </a:lnTo>
                <a:lnTo>
                  <a:pt x="66359" y="127507"/>
                </a:lnTo>
                <a:lnTo>
                  <a:pt x="41164" y="127507"/>
                </a:lnTo>
                <a:lnTo>
                  <a:pt x="50548" y="119100"/>
                </a:lnTo>
                <a:lnTo>
                  <a:pt x="76635" y="84327"/>
                </a:lnTo>
                <a:lnTo>
                  <a:pt x="91792" y="49055"/>
                </a:lnTo>
                <a:lnTo>
                  <a:pt x="92827" y="40385"/>
                </a:lnTo>
                <a:lnTo>
                  <a:pt x="92703" y="39116"/>
                </a:lnTo>
                <a:lnTo>
                  <a:pt x="91538" y="35559"/>
                </a:lnTo>
                <a:lnTo>
                  <a:pt x="87074" y="22986"/>
                </a:lnTo>
                <a:lnTo>
                  <a:pt x="84691" y="18796"/>
                </a:lnTo>
                <a:close/>
              </a:path>
              <a:path w="111759" h="169544">
                <a:moveTo>
                  <a:pt x="107769" y="144145"/>
                </a:moveTo>
                <a:lnTo>
                  <a:pt x="54816" y="144145"/>
                </a:lnTo>
                <a:lnTo>
                  <a:pt x="62689" y="144389"/>
                </a:lnTo>
                <a:lnTo>
                  <a:pt x="69888" y="145145"/>
                </a:lnTo>
                <a:lnTo>
                  <a:pt x="76415" y="146448"/>
                </a:lnTo>
                <a:lnTo>
                  <a:pt x="82274" y="148335"/>
                </a:lnTo>
                <a:lnTo>
                  <a:pt x="84636" y="149478"/>
                </a:lnTo>
                <a:lnTo>
                  <a:pt x="88382" y="149859"/>
                </a:lnTo>
                <a:lnTo>
                  <a:pt x="99165" y="149859"/>
                </a:lnTo>
                <a:lnTo>
                  <a:pt x="102454" y="148590"/>
                </a:lnTo>
                <a:lnTo>
                  <a:pt x="105997" y="145542"/>
                </a:lnTo>
                <a:lnTo>
                  <a:pt x="107769" y="144145"/>
                </a:lnTo>
                <a:close/>
              </a:path>
              <a:path w="111759" h="169544">
                <a:moveTo>
                  <a:pt x="107344" y="125856"/>
                </a:moveTo>
                <a:lnTo>
                  <a:pt x="105362" y="125856"/>
                </a:lnTo>
                <a:lnTo>
                  <a:pt x="103673" y="126492"/>
                </a:lnTo>
                <a:lnTo>
                  <a:pt x="101552" y="127761"/>
                </a:lnTo>
                <a:lnTo>
                  <a:pt x="99571" y="128904"/>
                </a:lnTo>
                <a:lnTo>
                  <a:pt x="97895" y="129540"/>
                </a:lnTo>
                <a:lnTo>
                  <a:pt x="96714" y="129667"/>
                </a:lnTo>
                <a:lnTo>
                  <a:pt x="110159" y="129667"/>
                </a:lnTo>
                <a:lnTo>
                  <a:pt x="109642" y="128777"/>
                </a:lnTo>
                <a:lnTo>
                  <a:pt x="108474" y="126873"/>
                </a:lnTo>
                <a:lnTo>
                  <a:pt x="107344" y="125856"/>
                </a:lnTo>
                <a:close/>
              </a:path>
              <a:path w="111759" h="169544">
                <a:moveTo>
                  <a:pt x="53699" y="127000"/>
                </a:moveTo>
                <a:lnTo>
                  <a:pt x="48060" y="127000"/>
                </a:lnTo>
                <a:lnTo>
                  <a:pt x="43829" y="127142"/>
                </a:lnTo>
                <a:lnTo>
                  <a:pt x="41164" y="127507"/>
                </a:lnTo>
                <a:lnTo>
                  <a:pt x="66359" y="127507"/>
                </a:lnTo>
                <a:lnTo>
                  <a:pt x="59742" y="127142"/>
                </a:lnTo>
                <a:lnTo>
                  <a:pt x="53699" y="127000"/>
                </a:lnTo>
                <a:close/>
              </a:path>
              <a:path w="111759" h="169544">
                <a:moveTo>
                  <a:pt x="68774" y="0"/>
                </a:moveTo>
                <a:lnTo>
                  <a:pt x="56874" y="0"/>
                </a:lnTo>
                <a:lnTo>
                  <a:pt x="51616" y="1016"/>
                </a:lnTo>
                <a:lnTo>
                  <a:pt x="43551" y="5079"/>
                </a:lnTo>
                <a:lnTo>
                  <a:pt x="39462" y="7874"/>
                </a:lnTo>
                <a:lnTo>
                  <a:pt x="35449" y="11810"/>
                </a:lnTo>
                <a:lnTo>
                  <a:pt x="31436" y="15621"/>
                </a:lnTo>
                <a:lnTo>
                  <a:pt x="26749" y="20193"/>
                </a:lnTo>
                <a:lnTo>
                  <a:pt x="16767" y="30733"/>
                </a:lnTo>
                <a:lnTo>
                  <a:pt x="14024" y="33527"/>
                </a:lnTo>
                <a:lnTo>
                  <a:pt x="13783" y="34163"/>
                </a:lnTo>
                <a:lnTo>
                  <a:pt x="13554" y="34671"/>
                </a:lnTo>
                <a:lnTo>
                  <a:pt x="13471" y="39497"/>
                </a:lnTo>
                <a:lnTo>
                  <a:pt x="13960" y="41782"/>
                </a:lnTo>
                <a:lnTo>
                  <a:pt x="15129" y="45084"/>
                </a:lnTo>
                <a:lnTo>
                  <a:pt x="16297" y="48514"/>
                </a:lnTo>
                <a:lnTo>
                  <a:pt x="17351" y="50165"/>
                </a:lnTo>
                <a:lnTo>
                  <a:pt x="22596" y="50165"/>
                </a:lnTo>
                <a:lnTo>
                  <a:pt x="25797" y="48386"/>
                </a:lnTo>
                <a:lnTo>
                  <a:pt x="27829" y="44830"/>
                </a:lnTo>
                <a:lnTo>
                  <a:pt x="30953" y="39243"/>
                </a:lnTo>
                <a:lnTo>
                  <a:pt x="35906" y="33654"/>
                </a:lnTo>
                <a:lnTo>
                  <a:pt x="42358" y="27685"/>
                </a:lnTo>
                <a:lnTo>
                  <a:pt x="48797" y="21590"/>
                </a:lnTo>
                <a:lnTo>
                  <a:pt x="53699" y="18796"/>
                </a:lnTo>
                <a:lnTo>
                  <a:pt x="84691" y="18796"/>
                </a:lnTo>
                <a:lnTo>
                  <a:pt x="83391" y="16509"/>
                </a:lnTo>
                <a:lnTo>
                  <a:pt x="78692" y="9905"/>
                </a:lnTo>
                <a:lnTo>
                  <a:pt x="73917" y="3301"/>
                </a:lnTo>
                <a:lnTo>
                  <a:pt x="687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5155" y="1333499"/>
            <a:ext cx="114300" cy="214629"/>
          </a:xfrm>
          <a:custGeom>
            <a:avLst/>
            <a:gdLst/>
            <a:ahLst/>
            <a:cxnLst/>
            <a:rect l="l" t="t" r="r" b="b"/>
            <a:pathLst>
              <a:path w="114300" h="214630">
                <a:moveTo>
                  <a:pt x="90779" y="21335"/>
                </a:moveTo>
                <a:lnTo>
                  <a:pt x="110163" y="61866"/>
                </a:lnTo>
                <a:lnTo>
                  <a:pt x="113715" y="86994"/>
                </a:lnTo>
                <a:lnTo>
                  <a:pt x="113150" y="96926"/>
                </a:lnTo>
                <a:lnTo>
                  <a:pt x="100066" y="136822"/>
                </a:lnTo>
                <a:lnTo>
                  <a:pt x="81889" y="160147"/>
                </a:lnTo>
                <a:lnTo>
                  <a:pt x="82959" y="162059"/>
                </a:lnTo>
                <a:lnTo>
                  <a:pt x="104267" y="200405"/>
                </a:lnTo>
                <a:lnTo>
                  <a:pt x="104267" y="202818"/>
                </a:lnTo>
                <a:lnTo>
                  <a:pt x="104267" y="205231"/>
                </a:lnTo>
                <a:lnTo>
                  <a:pt x="102971" y="207772"/>
                </a:lnTo>
                <a:lnTo>
                  <a:pt x="100545" y="210438"/>
                </a:lnTo>
                <a:lnTo>
                  <a:pt x="98107" y="213105"/>
                </a:lnTo>
                <a:lnTo>
                  <a:pt x="96253" y="214502"/>
                </a:lnTo>
                <a:lnTo>
                  <a:pt x="95224" y="214502"/>
                </a:lnTo>
                <a:lnTo>
                  <a:pt x="93395" y="214502"/>
                </a:lnTo>
                <a:lnTo>
                  <a:pt x="91630" y="213232"/>
                </a:lnTo>
                <a:lnTo>
                  <a:pt x="89992" y="210565"/>
                </a:lnTo>
                <a:lnTo>
                  <a:pt x="87677" y="204513"/>
                </a:lnTo>
                <a:lnTo>
                  <a:pt x="84848" y="198151"/>
                </a:lnTo>
                <a:lnTo>
                  <a:pt x="81534" y="191456"/>
                </a:lnTo>
                <a:lnTo>
                  <a:pt x="77762" y="184403"/>
                </a:lnTo>
                <a:lnTo>
                  <a:pt x="72453" y="174751"/>
                </a:lnTo>
                <a:lnTo>
                  <a:pt x="69507" y="170052"/>
                </a:lnTo>
                <a:lnTo>
                  <a:pt x="69278" y="170052"/>
                </a:lnTo>
                <a:lnTo>
                  <a:pt x="68719" y="170052"/>
                </a:lnTo>
                <a:lnTo>
                  <a:pt x="67602" y="170306"/>
                </a:lnTo>
                <a:lnTo>
                  <a:pt x="65938" y="171068"/>
                </a:lnTo>
                <a:lnTo>
                  <a:pt x="59209" y="173549"/>
                </a:lnTo>
                <a:lnTo>
                  <a:pt x="52547" y="175291"/>
                </a:lnTo>
                <a:lnTo>
                  <a:pt x="45955" y="176319"/>
                </a:lnTo>
                <a:lnTo>
                  <a:pt x="39433" y="176656"/>
                </a:lnTo>
                <a:lnTo>
                  <a:pt x="31659" y="175845"/>
                </a:lnTo>
                <a:lnTo>
                  <a:pt x="2947" y="148066"/>
                </a:lnTo>
                <a:lnTo>
                  <a:pt x="0" y="127888"/>
                </a:lnTo>
                <a:lnTo>
                  <a:pt x="837" y="114478"/>
                </a:lnTo>
                <a:lnTo>
                  <a:pt x="13004" y="70865"/>
                </a:lnTo>
                <a:lnTo>
                  <a:pt x="35927" y="30968"/>
                </a:lnTo>
                <a:lnTo>
                  <a:pt x="71186" y="1244"/>
                </a:lnTo>
                <a:lnTo>
                  <a:pt x="78955" y="0"/>
                </a:lnTo>
                <a:lnTo>
                  <a:pt x="81737" y="0"/>
                </a:lnTo>
                <a:lnTo>
                  <a:pt x="84467" y="2285"/>
                </a:lnTo>
                <a:lnTo>
                  <a:pt x="87210" y="6857"/>
                </a:lnTo>
                <a:lnTo>
                  <a:pt x="89941" y="11429"/>
                </a:lnTo>
                <a:lnTo>
                  <a:pt x="91173" y="16255"/>
                </a:lnTo>
                <a:lnTo>
                  <a:pt x="90779" y="2133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19594" y="1355978"/>
            <a:ext cx="86995" cy="137160"/>
          </a:xfrm>
          <a:custGeom>
            <a:avLst/>
            <a:gdLst/>
            <a:ahLst/>
            <a:cxnLst/>
            <a:rect l="l" t="t" r="r" b="b"/>
            <a:pathLst>
              <a:path w="86995" h="137159">
                <a:moveTo>
                  <a:pt x="45389" y="132587"/>
                </a:moveTo>
                <a:lnTo>
                  <a:pt x="45161" y="130301"/>
                </a:lnTo>
                <a:lnTo>
                  <a:pt x="43116" y="126237"/>
                </a:lnTo>
                <a:lnTo>
                  <a:pt x="39522" y="120396"/>
                </a:lnTo>
                <a:lnTo>
                  <a:pt x="36156" y="114934"/>
                </a:lnTo>
                <a:lnTo>
                  <a:pt x="34353" y="111886"/>
                </a:lnTo>
                <a:lnTo>
                  <a:pt x="34353" y="110871"/>
                </a:lnTo>
                <a:lnTo>
                  <a:pt x="34353" y="108330"/>
                </a:lnTo>
                <a:lnTo>
                  <a:pt x="35496" y="105918"/>
                </a:lnTo>
                <a:lnTo>
                  <a:pt x="37769" y="103504"/>
                </a:lnTo>
                <a:lnTo>
                  <a:pt x="40043" y="101091"/>
                </a:lnTo>
                <a:lnTo>
                  <a:pt x="41503" y="100075"/>
                </a:lnTo>
                <a:lnTo>
                  <a:pt x="42138" y="100075"/>
                </a:lnTo>
                <a:lnTo>
                  <a:pt x="42773" y="100075"/>
                </a:lnTo>
                <a:lnTo>
                  <a:pt x="43484" y="99949"/>
                </a:lnTo>
                <a:lnTo>
                  <a:pt x="44272" y="99568"/>
                </a:lnTo>
                <a:lnTo>
                  <a:pt x="47447" y="98551"/>
                </a:lnTo>
                <a:lnTo>
                  <a:pt x="49377" y="100075"/>
                </a:lnTo>
                <a:lnTo>
                  <a:pt x="50076" y="104521"/>
                </a:lnTo>
                <a:lnTo>
                  <a:pt x="50774" y="108965"/>
                </a:lnTo>
                <a:lnTo>
                  <a:pt x="52323" y="113029"/>
                </a:lnTo>
                <a:lnTo>
                  <a:pt x="54673" y="116712"/>
                </a:lnTo>
                <a:lnTo>
                  <a:pt x="56946" y="120523"/>
                </a:lnTo>
                <a:lnTo>
                  <a:pt x="58877" y="122427"/>
                </a:lnTo>
                <a:lnTo>
                  <a:pt x="60236" y="122427"/>
                </a:lnTo>
                <a:lnTo>
                  <a:pt x="65151" y="122427"/>
                </a:lnTo>
                <a:lnTo>
                  <a:pt x="84321" y="85153"/>
                </a:lnTo>
                <a:lnTo>
                  <a:pt x="86740" y="67436"/>
                </a:lnTo>
                <a:lnTo>
                  <a:pt x="85995" y="55340"/>
                </a:lnTo>
                <a:lnTo>
                  <a:pt x="69704" y="11947"/>
                </a:lnTo>
                <a:lnTo>
                  <a:pt x="57213" y="0"/>
                </a:lnTo>
                <a:lnTo>
                  <a:pt x="51443" y="1049"/>
                </a:lnTo>
                <a:lnTo>
                  <a:pt x="19689" y="35766"/>
                </a:lnTo>
                <a:lnTo>
                  <a:pt x="2360" y="82232"/>
                </a:lnTo>
                <a:lnTo>
                  <a:pt x="0" y="103631"/>
                </a:lnTo>
                <a:lnTo>
                  <a:pt x="0" y="114046"/>
                </a:lnTo>
                <a:lnTo>
                  <a:pt x="2362" y="122047"/>
                </a:lnTo>
                <a:lnTo>
                  <a:pt x="6985" y="127888"/>
                </a:lnTo>
                <a:lnTo>
                  <a:pt x="11531" y="133857"/>
                </a:lnTo>
                <a:lnTo>
                  <a:pt x="17373" y="136778"/>
                </a:lnTo>
                <a:lnTo>
                  <a:pt x="24282" y="136778"/>
                </a:lnTo>
                <a:lnTo>
                  <a:pt x="31978" y="136778"/>
                </a:lnTo>
                <a:lnTo>
                  <a:pt x="38989" y="135381"/>
                </a:lnTo>
                <a:lnTo>
                  <a:pt x="45389" y="13258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95210" y="1351533"/>
            <a:ext cx="111760" cy="169545"/>
          </a:xfrm>
          <a:custGeom>
            <a:avLst/>
            <a:gdLst/>
            <a:ahLst/>
            <a:cxnLst/>
            <a:rect l="l" t="t" r="r" b="b"/>
            <a:pathLst>
              <a:path w="111759" h="169544">
                <a:moveTo>
                  <a:pt x="41262" y="127507"/>
                </a:moveTo>
                <a:lnTo>
                  <a:pt x="44043" y="127126"/>
                </a:lnTo>
                <a:lnTo>
                  <a:pt x="48158" y="127000"/>
                </a:lnTo>
                <a:lnTo>
                  <a:pt x="53797" y="127000"/>
                </a:lnTo>
                <a:lnTo>
                  <a:pt x="59840" y="127142"/>
                </a:lnTo>
                <a:lnTo>
                  <a:pt x="67608" y="127571"/>
                </a:lnTo>
                <a:lnTo>
                  <a:pt x="77100" y="128285"/>
                </a:lnTo>
                <a:lnTo>
                  <a:pt x="88315" y="129285"/>
                </a:lnTo>
                <a:lnTo>
                  <a:pt x="92684" y="129667"/>
                </a:lnTo>
                <a:lnTo>
                  <a:pt x="95542" y="129667"/>
                </a:lnTo>
                <a:lnTo>
                  <a:pt x="96812" y="129667"/>
                </a:lnTo>
                <a:lnTo>
                  <a:pt x="97993" y="129540"/>
                </a:lnTo>
                <a:lnTo>
                  <a:pt x="99669" y="128904"/>
                </a:lnTo>
                <a:lnTo>
                  <a:pt x="101650" y="127761"/>
                </a:lnTo>
                <a:lnTo>
                  <a:pt x="103771" y="126492"/>
                </a:lnTo>
                <a:lnTo>
                  <a:pt x="105460" y="125856"/>
                </a:lnTo>
                <a:lnTo>
                  <a:pt x="106565" y="125856"/>
                </a:lnTo>
                <a:lnTo>
                  <a:pt x="107442" y="125856"/>
                </a:lnTo>
                <a:lnTo>
                  <a:pt x="108572" y="126873"/>
                </a:lnTo>
                <a:lnTo>
                  <a:pt x="109740" y="128777"/>
                </a:lnTo>
                <a:lnTo>
                  <a:pt x="110921" y="130809"/>
                </a:lnTo>
                <a:lnTo>
                  <a:pt x="111480" y="132460"/>
                </a:lnTo>
                <a:lnTo>
                  <a:pt x="111480" y="133857"/>
                </a:lnTo>
                <a:lnTo>
                  <a:pt x="111480" y="138938"/>
                </a:lnTo>
                <a:lnTo>
                  <a:pt x="109639" y="142748"/>
                </a:lnTo>
                <a:lnTo>
                  <a:pt x="106095" y="145542"/>
                </a:lnTo>
                <a:lnTo>
                  <a:pt x="102552" y="148590"/>
                </a:lnTo>
                <a:lnTo>
                  <a:pt x="99263" y="149859"/>
                </a:lnTo>
                <a:lnTo>
                  <a:pt x="96494" y="149859"/>
                </a:lnTo>
                <a:lnTo>
                  <a:pt x="95516" y="149859"/>
                </a:lnTo>
                <a:lnTo>
                  <a:pt x="94526" y="149859"/>
                </a:lnTo>
                <a:lnTo>
                  <a:pt x="93560" y="149859"/>
                </a:lnTo>
                <a:lnTo>
                  <a:pt x="88480" y="149859"/>
                </a:lnTo>
                <a:lnTo>
                  <a:pt x="84734" y="149478"/>
                </a:lnTo>
                <a:lnTo>
                  <a:pt x="54914" y="144145"/>
                </a:lnTo>
                <a:lnTo>
                  <a:pt x="45542" y="144145"/>
                </a:lnTo>
                <a:lnTo>
                  <a:pt x="37261" y="145669"/>
                </a:lnTo>
                <a:lnTo>
                  <a:pt x="30226" y="149098"/>
                </a:lnTo>
                <a:lnTo>
                  <a:pt x="23190" y="152526"/>
                </a:lnTo>
                <a:lnTo>
                  <a:pt x="18529" y="155955"/>
                </a:lnTo>
                <a:lnTo>
                  <a:pt x="16421" y="159639"/>
                </a:lnTo>
                <a:lnTo>
                  <a:pt x="14071" y="163829"/>
                </a:lnTo>
                <a:lnTo>
                  <a:pt x="12280" y="166497"/>
                </a:lnTo>
                <a:lnTo>
                  <a:pt x="11099" y="167513"/>
                </a:lnTo>
                <a:lnTo>
                  <a:pt x="9918" y="168528"/>
                </a:lnTo>
                <a:lnTo>
                  <a:pt x="8254" y="169036"/>
                </a:lnTo>
                <a:lnTo>
                  <a:pt x="6184" y="169036"/>
                </a:lnTo>
                <a:lnTo>
                  <a:pt x="2057" y="169036"/>
                </a:lnTo>
                <a:lnTo>
                  <a:pt x="0" y="166370"/>
                </a:lnTo>
                <a:lnTo>
                  <a:pt x="0" y="161035"/>
                </a:lnTo>
                <a:lnTo>
                  <a:pt x="0" y="152907"/>
                </a:lnTo>
                <a:lnTo>
                  <a:pt x="29756" y="118236"/>
                </a:lnTo>
                <a:lnTo>
                  <a:pt x="35979" y="113665"/>
                </a:lnTo>
                <a:lnTo>
                  <a:pt x="39928" y="110617"/>
                </a:lnTo>
                <a:lnTo>
                  <a:pt x="41262" y="108839"/>
                </a:lnTo>
                <a:lnTo>
                  <a:pt x="42595" y="107060"/>
                </a:lnTo>
                <a:lnTo>
                  <a:pt x="46494" y="102234"/>
                </a:lnTo>
                <a:lnTo>
                  <a:pt x="70015" y="66675"/>
                </a:lnTo>
                <a:lnTo>
                  <a:pt x="75857" y="47625"/>
                </a:lnTo>
                <a:lnTo>
                  <a:pt x="75857" y="43688"/>
                </a:lnTo>
                <a:lnTo>
                  <a:pt x="75857" y="38226"/>
                </a:lnTo>
                <a:lnTo>
                  <a:pt x="73583" y="32893"/>
                </a:lnTo>
                <a:lnTo>
                  <a:pt x="69278" y="27177"/>
                </a:lnTo>
                <a:lnTo>
                  <a:pt x="64960" y="21590"/>
                </a:lnTo>
                <a:lnTo>
                  <a:pt x="60782" y="18796"/>
                </a:lnTo>
                <a:lnTo>
                  <a:pt x="57048" y="18796"/>
                </a:lnTo>
                <a:lnTo>
                  <a:pt x="53797" y="18796"/>
                </a:lnTo>
                <a:lnTo>
                  <a:pt x="48895" y="21590"/>
                </a:lnTo>
                <a:lnTo>
                  <a:pt x="42456" y="27685"/>
                </a:lnTo>
                <a:lnTo>
                  <a:pt x="36004" y="33654"/>
                </a:lnTo>
                <a:lnTo>
                  <a:pt x="31051" y="39243"/>
                </a:lnTo>
                <a:lnTo>
                  <a:pt x="27927" y="44830"/>
                </a:lnTo>
                <a:lnTo>
                  <a:pt x="25895" y="48386"/>
                </a:lnTo>
                <a:lnTo>
                  <a:pt x="22694" y="50165"/>
                </a:lnTo>
                <a:lnTo>
                  <a:pt x="18491" y="50165"/>
                </a:lnTo>
                <a:lnTo>
                  <a:pt x="17449" y="50165"/>
                </a:lnTo>
                <a:lnTo>
                  <a:pt x="16395" y="48514"/>
                </a:lnTo>
                <a:lnTo>
                  <a:pt x="15227" y="45084"/>
                </a:lnTo>
                <a:lnTo>
                  <a:pt x="14058" y="41782"/>
                </a:lnTo>
                <a:lnTo>
                  <a:pt x="13487" y="39116"/>
                </a:lnTo>
                <a:lnTo>
                  <a:pt x="13487" y="37083"/>
                </a:lnTo>
                <a:lnTo>
                  <a:pt x="13487" y="35559"/>
                </a:lnTo>
                <a:lnTo>
                  <a:pt x="13652" y="34671"/>
                </a:lnTo>
                <a:lnTo>
                  <a:pt x="13881" y="34163"/>
                </a:lnTo>
                <a:lnTo>
                  <a:pt x="14122" y="33527"/>
                </a:lnTo>
                <a:lnTo>
                  <a:pt x="16865" y="30733"/>
                </a:lnTo>
                <a:lnTo>
                  <a:pt x="21894" y="25400"/>
                </a:lnTo>
                <a:lnTo>
                  <a:pt x="26847" y="20193"/>
                </a:lnTo>
                <a:lnTo>
                  <a:pt x="31534" y="15621"/>
                </a:lnTo>
                <a:lnTo>
                  <a:pt x="35547" y="11810"/>
                </a:lnTo>
                <a:lnTo>
                  <a:pt x="39560" y="7874"/>
                </a:lnTo>
                <a:lnTo>
                  <a:pt x="43649" y="5079"/>
                </a:lnTo>
                <a:lnTo>
                  <a:pt x="47688" y="3048"/>
                </a:lnTo>
                <a:lnTo>
                  <a:pt x="51714" y="1016"/>
                </a:lnTo>
                <a:lnTo>
                  <a:pt x="56972" y="0"/>
                </a:lnTo>
                <a:lnTo>
                  <a:pt x="63398" y="0"/>
                </a:lnTo>
                <a:lnTo>
                  <a:pt x="68872" y="0"/>
                </a:lnTo>
                <a:lnTo>
                  <a:pt x="91681" y="35686"/>
                </a:lnTo>
                <a:lnTo>
                  <a:pt x="92925" y="39497"/>
                </a:lnTo>
                <a:lnTo>
                  <a:pt x="92925" y="40385"/>
                </a:lnTo>
                <a:lnTo>
                  <a:pt x="76733" y="84327"/>
                </a:lnTo>
                <a:lnTo>
                  <a:pt x="50646" y="119100"/>
                </a:lnTo>
                <a:lnTo>
                  <a:pt x="41262" y="12750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86816" y="422554"/>
            <a:ext cx="3136900" cy="1178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53745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26060">
              <a:lnSpc>
                <a:spcPct val="100000"/>
              </a:lnSpc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Derivative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following</a:t>
            </a:r>
            <a:r>
              <a:rPr sz="1300" b="1" spc="-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functions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5790" y="1939543"/>
            <a:ext cx="262890" cy="247015"/>
          </a:xfrm>
          <a:prstGeom prst="rect">
            <a:avLst/>
          </a:prstGeom>
          <a:ln w="10668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10"/>
              </a:spcBef>
            </a:pPr>
            <a:r>
              <a:rPr sz="1300" b="1" spc="25" dirty="0">
                <a:latin typeface="Cambria Math"/>
                <a:cs typeface="Cambria Math"/>
              </a:rPr>
              <a:t>①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26388" y="1941322"/>
            <a:ext cx="31794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51480" algn="l"/>
              </a:tabLst>
            </a:pPr>
            <a:r>
              <a:rPr sz="1300" b="1" spc="-5" dirty="0">
                <a:latin typeface="Segoe Print"/>
                <a:cs typeface="Segoe Print"/>
              </a:rPr>
              <a:t>y=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+2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950" b="1" spc="89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x-4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950" b="1" spc="75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2x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-5</a:t>
            </a:r>
            <a:r>
              <a:rPr sz="1950" b="1" spc="7" baseline="2136" dirty="0">
                <a:latin typeface="Segoe Print"/>
                <a:cs typeface="Segoe Print"/>
              </a:rPr>
              <a:t>	</a:t>
            </a:r>
            <a:r>
              <a:rPr sz="1300" b="1" spc="25" dirty="0">
                <a:latin typeface="Cambria Math"/>
                <a:cs typeface="Cambria Math"/>
              </a:rPr>
              <a:t>②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73321" y="1997710"/>
            <a:ext cx="1974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-19230" dirty="0">
                <a:latin typeface="Segoe Print"/>
                <a:cs typeface="Segoe Print"/>
              </a:rPr>
              <a:t>x</a:t>
            </a:r>
            <a:r>
              <a:rPr sz="900" b="1" spc="-5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163948" y="1941322"/>
            <a:ext cx="20681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y=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+1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3x-1</a:t>
            </a:r>
            <a:r>
              <a:rPr sz="1950" b="1" spc="547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-5x</a:t>
            </a:r>
            <a:r>
              <a:rPr sz="1950" spc="382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05191" y="2415539"/>
            <a:ext cx="116839" cy="214629"/>
          </a:xfrm>
          <a:custGeom>
            <a:avLst/>
            <a:gdLst/>
            <a:ahLst/>
            <a:cxnLst/>
            <a:rect l="l" t="t" r="r" b="b"/>
            <a:pathLst>
              <a:path w="116840" h="214630">
                <a:moveTo>
                  <a:pt x="89567" y="170052"/>
                </a:moveTo>
                <a:lnTo>
                  <a:pt x="71071" y="170052"/>
                </a:lnTo>
                <a:lnTo>
                  <a:pt x="74068" y="174751"/>
                </a:lnTo>
                <a:lnTo>
                  <a:pt x="79503" y="184403"/>
                </a:lnTo>
                <a:lnTo>
                  <a:pt x="83358" y="191456"/>
                </a:lnTo>
                <a:lnTo>
                  <a:pt x="86749" y="198151"/>
                </a:lnTo>
                <a:lnTo>
                  <a:pt x="89644" y="204513"/>
                </a:lnTo>
                <a:lnTo>
                  <a:pt x="92013" y="210566"/>
                </a:lnTo>
                <a:lnTo>
                  <a:pt x="93689" y="213233"/>
                </a:lnTo>
                <a:lnTo>
                  <a:pt x="95493" y="214502"/>
                </a:lnTo>
                <a:lnTo>
                  <a:pt x="98414" y="214502"/>
                </a:lnTo>
                <a:lnTo>
                  <a:pt x="100319" y="213105"/>
                </a:lnTo>
                <a:lnTo>
                  <a:pt x="105284" y="207772"/>
                </a:lnTo>
                <a:lnTo>
                  <a:pt x="106618" y="205232"/>
                </a:lnTo>
                <a:lnTo>
                  <a:pt x="106618" y="200405"/>
                </a:lnTo>
                <a:lnTo>
                  <a:pt x="103354" y="193801"/>
                </a:lnTo>
                <a:lnTo>
                  <a:pt x="97207" y="183134"/>
                </a:lnTo>
                <a:lnTo>
                  <a:pt x="91554" y="173402"/>
                </a:lnTo>
                <a:lnTo>
                  <a:pt x="89567" y="170052"/>
                </a:lnTo>
                <a:close/>
              </a:path>
              <a:path w="116840" h="214630">
                <a:moveTo>
                  <a:pt x="83567" y="0"/>
                </a:moveTo>
                <a:lnTo>
                  <a:pt x="80723" y="0"/>
                </a:lnTo>
                <a:lnTo>
                  <a:pt x="72777" y="1244"/>
                </a:lnTo>
                <a:lnTo>
                  <a:pt x="36710" y="30968"/>
                </a:lnTo>
                <a:lnTo>
                  <a:pt x="13273" y="70866"/>
                </a:lnTo>
                <a:lnTo>
                  <a:pt x="820" y="114478"/>
                </a:lnTo>
                <a:lnTo>
                  <a:pt x="0" y="128397"/>
                </a:lnTo>
                <a:lnTo>
                  <a:pt x="721" y="138537"/>
                </a:lnTo>
                <a:lnTo>
                  <a:pt x="24941" y="173402"/>
                </a:lnTo>
                <a:lnTo>
                  <a:pt x="40299" y="176657"/>
                </a:lnTo>
                <a:lnTo>
                  <a:pt x="46971" y="176319"/>
                </a:lnTo>
                <a:lnTo>
                  <a:pt x="53713" y="175291"/>
                </a:lnTo>
                <a:lnTo>
                  <a:pt x="60647" y="173505"/>
                </a:lnTo>
                <a:lnTo>
                  <a:pt x="67413" y="171069"/>
                </a:lnTo>
                <a:lnTo>
                  <a:pt x="69115" y="170307"/>
                </a:lnTo>
                <a:lnTo>
                  <a:pt x="70258" y="170052"/>
                </a:lnTo>
                <a:lnTo>
                  <a:pt x="89567" y="170052"/>
                </a:lnTo>
                <a:lnTo>
                  <a:pt x="84824" y="162059"/>
                </a:lnTo>
                <a:lnTo>
                  <a:pt x="83733" y="160147"/>
                </a:lnTo>
                <a:lnTo>
                  <a:pt x="84616" y="159258"/>
                </a:lnTo>
                <a:lnTo>
                  <a:pt x="32513" y="159258"/>
                </a:lnTo>
                <a:lnTo>
                  <a:pt x="26519" y="156337"/>
                </a:lnTo>
                <a:lnTo>
                  <a:pt x="21871" y="150368"/>
                </a:lnTo>
                <a:lnTo>
                  <a:pt x="17146" y="144525"/>
                </a:lnTo>
                <a:lnTo>
                  <a:pt x="14823" y="136822"/>
                </a:lnTo>
                <a:lnTo>
                  <a:pt x="20123" y="93178"/>
                </a:lnTo>
                <a:lnTo>
                  <a:pt x="41074" y="48325"/>
                </a:lnTo>
                <a:lnTo>
                  <a:pt x="73255" y="22478"/>
                </a:lnTo>
                <a:lnTo>
                  <a:pt x="93612" y="22478"/>
                </a:lnTo>
                <a:lnTo>
                  <a:pt x="92813" y="21336"/>
                </a:lnTo>
                <a:lnTo>
                  <a:pt x="93219" y="16255"/>
                </a:lnTo>
                <a:lnTo>
                  <a:pt x="91962" y="11429"/>
                </a:lnTo>
                <a:lnTo>
                  <a:pt x="86361" y="2286"/>
                </a:lnTo>
                <a:lnTo>
                  <a:pt x="83567" y="0"/>
                </a:lnTo>
                <a:close/>
              </a:path>
              <a:path w="116840" h="214630">
                <a:moveTo>
                  <a:pt x="63260" y="121030"/>
                </a:moveTo>
                <a:lnTo>
                  <a:pt x="60022" y="122047"/>
                </a:lnTo>
                <a:lnTo>
                  <a:pt x="59209" y="122427"/>
                </a:lnTo>
                <a:lnTo>
                  <a:pt x="58485" y="122554"/>
                </a:lnTo>
                <a:lnTo>
                  <a:pt x="57190" y="122554"/>
                </a:lnTo>
                <a:lnTo>
                  <a:pt x="55704" y="123571"/>
                </a:lnTo>
                <a:lnTo>
                  <a:pt x="51043" y="128397"/>
                </a:lnTo>
                <a:lnTo>
                  <a:pt x="49887" y="130810"/>
                </a:lnTo>
                <a:lnTo>
                  <a:pt x="49887" y="134366"/>
                </a:lnTo>
                <a:lnTo>
                  <a:pt x="51716" y="137414"/>
                </a:lnTo>
                <a:lnTo>
                  <a:pt x="58841" y="148717"/>
                </a:lnTo>
                <a:lnTo>
                  <a:pt x="60923" y="152780"/>
                </a:lnTo>
                <a:lnTo>
                  <a:pt x="61165" y="155067"/>
                </a:lnTo>
                <a:lnTo>
                  <a:pt x="54611" y="157861"/>
                </a:lnTo>
                <a:lnTo>
                  <a:pt x="47449" y="159258"/>
                </a:lnTo>
                <a:lnTo>
                  <a:pt x="84616" y="159258"/>
                </a:lnTo>
                <a:lnTo>
                  <a:pt x="90525" y="153308"/>
                </a:lnTo>
                <a:lnTo>
                  <a:pt x="96742" y="145542"/>
                </a:lnTo>
                <a:lnTo>
                  <a:pt x="97148" y="144907"/>
                </a:lnTo>
                <a:lnTo>
                  <a:pt x="74957" y="144907"/>
                </a:lnTo>
                <a:lnTo>
                  <a:pt x="72976" y="143001"/>
                </a:lnTo>
                <a:lnTo>
                  <a:pt x="70664" y="139192"/>
                </a:lnTo>
                <a:lnTo>
                  <a:pt x="68264" y="135509"/>
                </a:lnTo>
                <a:lnTo>
                  <a:pt x="66664" y="131445"/>
                </a:lnTo>
                <a:lnTo>
                  <a:pt x="65241" y="122554"/>
                </a:lnTo>
                <a:lnTo>
                  <a:pt x="63260" y="121030"/>
                </a:lnTo>
                <a:close/>
              </a:path>
              <a:path w="116840" h="214630">
                <a:moveTo>
                  <a:pt x="93612" y="22478"/>
                </a:moveTo>
                <a:lnTo>
                  <a:pt x="73255" y="22478"/>
                </a:lnTo>
                <a:lnTo>
                  <a:pt x="76837" y="23794"/>
                </a:lnTo>
                <a:lnTo>
                  <a:pt x="81107" y="27765"/>
                </a:lnTo>
                <a:lnTo>
                  <a:pt x="100436" y="66103"/>
                </a:lnTo>
                <a:lnTo>
                  <a:pt x="103456" y="89916"/>
                </a:lnTo>
                <a:lnTo>
                  <a:pt x="102832" y="98678"/>
                </a:lnTo>
                <a:lnTo>
                  <a:pt x="88964" y="134366"/>
                </a:lnTo>
                <a:lnTo>
                  <a:pt x="76341" y="144907"/>
                </a:lnTo>
                <a:lnTo>
                  <a:pt x="97148" y="144907"/>
                </a:lnTo>
                <a:lnTo>
                  <a:pt x="113973" y="106918"/>
                </a:lnTo>
                <a:lnTo>
                  <a:pt x="116270" y="86995"/>
                </a:lnTo>
                <a:lnTo>
                  <a:pt x="115863" y="78872"/>
                </a:lnTo>
                <a:lnTo>
                  <a:pt x="102370" y="36147"/>
                </a:lnTo>
                <a:lnTo>
                  <a:pt x="97825" y="28509"/>
                </a:lnTo>
                <a:lnTo>
                  <a:pt x="93612" y="224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08393" y="2436748"/>
            <a:ext cx="98425" cy="154940"/>
          </a:xfrm>
          <a:custGeom>
            <a:avLst/>
            <a:gdLst/>
            <a:ahLst/>
            <a:cxnLst/>
            <a:rect l="l" t="t" r="r" b="b"/>
            <a:pathLst>
              <a:path w="98425" h="154939">
                <a:moveTo>
                  <a:pt x="8280" y="124840"/>
                </a:moveTo>
                <a:lnTo>
                  <a:pt x="2679" y="124840"/>
                </a:lnTo>
                <a:lnTo>
                  <a:pt x="83" y="128777"/>
                </a:lnTo>
                <a:lnTo>
                  <a:pt x="0" y="140207"/>
                </a:lnTo>
                <a:lnTo>
                  <a:pt x="762" y="143509"/>
                </a:lnTo>
                <a:lnTo>
                  <a:pt x="2197" y="146557"/>
                </a:lnTo>
                <a:lnTo>
                  <a:pt x="3556" y="149732"/>
                </a:lnTo>
                <a:lnTo>
                  <a:pt x="7480" y="151891"/>
                </a:lnTo>
                <a:lnTo>
                  <a:pt x="13804" y="153034"/>
                </a:lnTo>
                <a:lnTo>
                  <a:pt x="20053" y="154431"/>
                </a:lnTo>
                <a:lnTo>
                  <a:pt x="24930" y="154939"/>
                </a:lnTo>
                <a:lnTo>
                  <a:pt x="28257" y="154939"/>
                </a:lnTo>
                <a:lnTo>
                  <a:pt x="72574" y="139152"/>
                </a:lnTo>
                <a:lnTo>
                  <a:pt x="77536" y="134746"/>
                </a:lnTo>
                <a:lnTo>
                  <a:pt x="26631" y="134746"/>
                </a:lnTo>
                <a:lnTo>
                  <a:pt x="20993" y="132841"/>
                </a:lnTo>
                <a:lnTo>
                  <a:pt x="14858" y="128777"/>
                </a:lnTo>
                <a:lnTo>
                  <a:pt x="9258" y="125349"/>
                </a:lnTo>
                <a:lnTo>
                  <a:pt x="8699" y="125094"/>
                </a:lnTo>
                <a:lnTo>
                  <a:pt x="8280" y="124840"/>
                </a:lnTo>
                <a:close/>
              </a:path>
              <a:path w="98425" h="154939">
                <a:moveTo>
                  <a:pt x="93386" y="74294"/>
                </a:moveTo>
                <a:lnTo>
                  <a:pt x="61785" y="74294"/>
                </a:lnTo>
                <a:lnTo>
                  <a:pt x="68694" y="75564"/>
                </a:lnTo>
                <a:lnTo>
                  <a:pt x="81076" y="81152"/>
                </a:lnTo>
                <a:lnTo>
                  <a:pt x="84175" y="86740"/>
                </a:lnTo>
                <a:lnTo>
                  <a:pt x="84175" y="100075"/>
                </a:lnTo>
                <a:lnTo>
                  <a:pt x="58583" y="128577"/>
                </a:lnTo>
                <a:lnTo>
                  <a:pt x="36207" y="134746"/>
                </a:lnTo>
                <a:lnTo>
                  <a:pt x="77536" y="134746"/>
                </a:lnTo>
                <a:lnTo>
                  <a:pt x="97786" y="96575"/>
                </a:lnTo>
                <a:lnTo>
                  <a:pt x="98298" y="92075"/>
                </a:lnTo>
                <a:lnTo>
                  <a:pt x="98298" y="86105"/>
                </a:lnTo>
                <a:lnTo>
                  <a:pt x="97637" y="81914"/>
                </a:lnTo>
                <a:lnTo>
                  <a:pt x="95237" y="77342"/>
                </a:lnTo>
                <a:lnTo>
                  <a:pt x="93386" y="74294"/>
                </a:lnTo>
                <a:close/>
              </a:path>
              <a:path w="98425" h="154939">
                <a:moveTo>
                  <a:pt x="85643" y="21589"/>
                </a:moveTo>
                <a:lnTo>
                  <a:pt x="60566" y="21589"/>
                </a:lnTo>
                <a:lnTo>
                  <a:pt x="63563" y="22225"/>
                </a:lnTo>
                <a:lnTo>
                  <a:pt x="58384" y="27636"/>
                </a:lnTo>
                <a:lnTo>
                  <a:pt x="53360" y="33035"/>
                </a:lnTo>
                <a:lnTo>
                  <a:pt x="48549" y="38459"/>
                </a:lnTo>
                <a:lnTo>
                  <a:pt x="44005" y="43941"/>
                </a:lnTo>
                <a:lnTo>
                  <a:pt x="39242" y="49783"/>
                </a:lnTo>
                <a:lnTo>
                  <a:pt x="34315" y="55625"/>
                </a:lnTo>
                <a:lnTo>
                  <a:pt x="29552" y="61594"/>
                </a:lnTo>
                <a:lnTo>
                  <a:pt x="25946" y="66039"/>
                </a:lnTo>
                <a:lnTo>
                  <a:pt x="23698" y="69468"/>
                </a:lnTo>
                <a:lnTo>
                  <a:pt x="22974" y="71627"/>
                </a:lnTo>
                <a:lnTo>
                  <a:pt x="22263" y="73913"/>
                </a:lnTo>
                <a:lnTo>
                  <a:pt x="21942" y="75564"/>
                </a:lnTo>
                <a:lnTo>
                  <a:pt x="21844" y="81279"/>
                </a:lnTo>
                <a:lnTo>
                  <a:pt x="23787" y="82803"/>
                </a:lnTo>
                <a:lnTo>
                  <a:pt x="27762" y="82803"/>
                </a:lnTo>
                <a:lnTo>
                  <a:pt x="33371" y="79063"/>
                </a:lnTo>
                <a:lnTo>
                  <a:pt x="39666" y="76406"/>
                </a:lnTo>
                <a:lnTo>
                  <a:pt x="46627" y="74820"/>
                </a:lnTo>
                <a:lnTo>
                  <a:pt x="54229" y="74294"/>
                </a:lnTo>
                <a:lnTo>
                  <a:pt x="93386" y="74294"/>
                </a:lnTo>
                <a:lnTo>
                  <a:pt x="88760" y="66675"/>
                </a:lnTo>
                <a:lnTo>
                  <a:pt x="85128" y="63626"/>
                </a:lnTo>
                <a:lnTo>
                  <a:pt x="75755" y="58800"/>
                </a:lnTo>
                <a:lnTo>
                  <a:pt x="75131" y="58674"/>
                </a:lnTo>
                <a:lnTo>
                  <a:pt x="50088" y="58674"/>
                </a:lnTo>
                <a:lnTo>
                  <a:pt x="52730" y="53848"/>
                </a:lnTo>
                <a:lnTo>
                  <a:pt x="55562" y="50037"/>
                </a:lnTo>
                <a:lnTo>
                  <a:pt x="58280" y="47116"/>
                </a:lnTo>
                <a:lnTo>
                  <a:pt x="60934" y="44195"/>
                </a:lnTo>
                <a:lnTo>
                  <a:pt x="65811" y="40004"/>
                </a:lnTo>
                <a:lnTo>
                  <a:pt x="81864" y="26034"/>
                </a:lnTo>
                <a:lnTo>
                  <a:pt x="85643" y="21589"/>
                </a:lnTo>
                <a:close/>
              </a:path>
              <a:path w="98425" h="154939">
                <a:moveTo>
                  <a:pt x="70142" y="57657"/>
                </a:moveTo>
                <a:lnTo>
                  <a:pt x="60553" y="57657"/>
                </a:lnTo>
                <a:lnTo>
                  <a:pt x="56007" y="58038"/>
                </a:lnTo>
                <a:lnTo>
                  <a:pt x="50088" y="58674"/>
                </a:lnTo>
                <a:lnTo>
                  <a:pt x="75131" y="58674"/>
                </a:lnTo>
                <a:lnTo>
                  <a:pt x="70142" y="57657"/>
                </a:lnTo>
                <a:close/>
              </a:path>
              <a:path w="98425" h="154939">
                <a:moveTo>
                  <a:pt x="11696" y="0"/>
                </a:moveTo>
                <a:lnTo>
                  <a:pt x="8851" y="0"/>
                </a:lnTo>
                <a:lnTo>
                  <a:pt x="7467" y="888"/>
                </a:lnTo>
                <a:lnTo>
                  <a:pt x="5295" y="4571"/>
                </a:lnTo>
                <a:lnTo>
                  <a:pt x="4821" y="6223"/>
                </a:lnTo>
                <a:lnTo>
                  <a:pt x="4711" y="21208"/>
                </a:lnTo>
                <a:lnTo>
                  <a:pt x="9347" y="27177"/>
                </a:lnTo>
                <a:lnTo>
                  <a:pt x="22656" y="27177"/>
                </a:lnTo>
                <a:lnTo>
                  <a:pt x="29717" y="26288"/>
                </a:lnTo>
                <a:lnTo>
                  <a:pt x="39700" y="24510"/>
                </a:lnTo>
                <a:lnTo>
                  <a:pt x="52603" y="22351"/>
                </a:lnTo>
                <a:lnTo>
                  <a:pt x="60566" y="21589"/>
                </a:lnTo>
                <a:lnTo>
                  <a:pt x="85643" y="21589"/>
                </a:lnTo>
                <a:lnTo>
                  <a:pt x="87236" y="19684"/>
                </a:lnTo>
                <a:lnTo>
                  <a:pt x="88645" y="16001"/>
                </a:lnTo>
                <a:lnTo>
                  <a:pt x="88645" y="7746"/>
                </a:lnTo>
                <a:lnTo>
                  <a:pt x="22974" y="7746"/>
                </a:lnTo>
                <a:lnTo>
                  <a:pt x="21196" y="7365"/>
                </a:lnTo>
                <a:lnTo>
                  <a:pt x="13169" y="888"/>
                </a:lnTo>
                <a:lnTo>
                  <a:pt x="11696" y="0"/>
                </a:lnTo>
                <a:close/>
              </a:path>
              <a:path w="98425" h="154939">
                <a:moveTo>
                  <a:pt x="85318" y="2285"/>
                </a:moveTo>
                <a:lnTo>
                  <a:pt x="78663" y="2285"/>
                </a:lnTo>
                <a:lnTo>
                  <a:pt x="72130" y="2500"/>
                </a:lnTo>
                <a:lnTo>
                  <a:pt x="64585" y="3143"/>
                </a:lnTo>
                <a:lnTo>
                  <a:pt x="56021" y="4214"/>
                </a:lnTo>
                <a:lnTo>
                  <a:pt x="46431" y="5714"/>
                </a:lnTo>
                <a:lnTo>
                  <a:pt x="36207" y="7111"/>
                </a:lnTo>
                <a:lnTo>
                  <a:pt x="29146" y="7746"/>
                </a:lnTo>
                <a:lnTo>
                  <a:pt x="88645" y="7746"/>
                </a:lnTo>
                <a:lnTo>
                  <a:pt x="88645" y="5460"/>
                </a:lnTo>
                <a:lnTo>
                  <a:pt x="85318" y="2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05155" y="2415539"/>
            <a:ext cx="116839" cy="214629"/>
          </a:xfrm>
          <a:custGeom>
            <a:avLst/>
            <a:gdLst/>
            <a:ahLst/>
            <a:cxnLst/>
            <a:rect l="l" t="t" r="r" b="b"/>
            <a:pathLst>
              <a:path w="116840" h="214630">
                <a:moveTo>
                  <a:pt x="92849" y="21336"/>
                </a:moveTo>
                <a:lnTo>
                  <a:pt x="112684" y="61866"/>
                </a:lnTo>
                <a:lnTo>
                  <a:pt x="116306" y="86995"/>
                </a:lnTo>
                <a:lnTo>
                  <a:pt x="115728" y="96926"/>
                </a:lnTo>
                <a:lnTo>
                  <a:pt x="102355" y="136822"/>
                </a:lnTo>
                <a:lnTo>
                  <a:pt x="83769" y="160147"/>
                </a:lnTo>
                <a:lnTo>
                  <a:pt x="84860" y="162059"/>
                </a:lnTo>
                <a:lnTo>
                  <a:pt x="106654" y="200405"/>
                </a:lnTo>
                <a:lnTo>
                  <a:pt x="106654" y="202819"/>
                </a:lnTo>
                <a:lnTo>
                  <a:pt x="106654" y="205232"/>
                </a:lnTo>
                <a:lnTo>
                  <a:pt x="105321" y="207772"/>
                </a:lnTo>
                <a:lnTo>
                  <a:pt x="102844" y="210439"/>
                </a:lnTo>
                <a:lnTo>
                  <a:pt x="100355" y="213105"/>
                </a:lnTo>
                <a:lnTo>
                  <a:pt x="98450" y="214502"/>
                </a:lnTo>
                <a:lnTo>
                  <a:pt x="97396" y="214502"/>
                </a:lnTo>
                <a:lnTo>
                  <a:pt x="95529" y="214502"/>
                </a:lnTo>
                <a:lnTo>
                  <a:pt x="93726" y="213233"/>
                </a:lnTo>
                <a:lnTo>
                  <a:pt x="92049" y="210566"/>
                </a:lnTo>
                <a:lnTo>
                  <a:pt x="89680" y="204513"/>
                </a:lnTo>
                <a:lnTo>
                  <a:pt x="86785" y="198151"/>
                </a:lnTo>
                <a:lnTo>
                  <a:pt x="83394" y="191456"/>
                </a:lnTo>
                <a:lnTo>
                  <a:pt x="79540" y="184403"/>
                </a:lnTo>
                <a:lnTo>
                  <a:pt x="74104" y="174751"/>
                </a:lnTo>
                <a:lnTo>
                  <a:pt x="71107" y="170052"/>
                </a:lnTo>
                <a:lnTo>
                  <a:pt x="70853" y="170052"/>
                </a:lnTo>
                <a:lnTo>
                  <a:pt x="70294" y="170052"/>
                </a:lnTo>
                <a:lnTo>
                  <a:pt x="69151" y="170307"/>
                </a:lnTo>
                <a:lnTo>
                  <a:pt x="67449" y="171069"/>
                </a:lnTo>
                <a:lnTo>
                  <a:pt x="60562" y="173549"/>
                </a:lnTo>
                <a:lnTo>
                  <a:pt x="53749" y="175291"/>
                </a:lnTo>
                <a:lnTo>
                  <a:pt x="47007" y="176319"/>
                </a:lnTo>
                <a:lnTo>
                  <a:pt x="40335" y="176657"/>
                </a:lnTo>
                <a:lnTo>
                  <a:pt x="32385" y="175845"/>
                </a:lnTo>
                <a:lnTo>
                  <a:pt x="3014" y="148018"/>
                </a:lnTo>
                <a:lnTo>
                  <a:pt x="0" y="127889"/>
                </a:lnTo>
                <a:lnTo>
                  <a:pt x="856" y="114478"/>
                </a:lnTo>
                <a:lnTo>
                  <a:pt x="13309" y="70866"/>
                </a:lnTo>
                <a:lnTo>
                  <a:pt x="36746" y="30968"/>
                </a:lnTo>
                <a:lnTo>
                  <a:pt x="72813" y="1244"/>
                </a:lnTo>
                <a:lnTo>
                  <a:pt x="80759" y="0"/>
                </a:lnTo>
                <a:lnTo>
                  <a:pt x="83604" y="0"/>
                </a:lnTo>
                <a:lnTo>
                  <a:pt x="86398" y="2286"/>
                </a:lnTo>
                <a:lnTo>
                  <a:pt x="89204" y="6858"/>
                </a:lnTo>
                <a:lnTo>
                  <a:pt x="91998" y="11429"/>
                </a:lnTo>
                <a:lnTo>
                  <a:pt x="93256" y="16255"/>
                </a:lnTo>
                <a:lnTo>
                  <a:pt x="92849" y="2133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9925" y="2438018"/>
            <a:ext cx="88900" cy="137160"/>
          </a:xfrm>
          <a:custGeom>
            <a:avLst/>
            <a:gdLst/>
            <a:ahLst/>
            <a:cxnLst/>
            <a:rect l="l" t="t" r="r" b="b"/>
            <a:pathLst>
              <a:path w="88900" h="137160">
                <a:moveTo>
                  <a:pt x="46431" y="132588"/>
                </a:moveTo>
                <a:lnTo>
                  <a:pt x="46189" y="130301"/>
                </a:lnTo>
                <a:lnTo>
                  <a:pt x="44107" y="126238"/>
                </a:lnTo>
                <a:lnTo>
                  <a:pt x="40424" y="120396"/>
                </a:lnTo>
                <a:lnTo>
                  <a:pt x="36982" y="114935"/>
                </a:lnTo>
                <a:lnTo>
                  <a:pt x="35153" y="111887"/>
                </a:lnTo>
                <a:lnTo>
                  <a:pt x="35153" y="110871"/>
                </a:lnTo>
                <a:lnTo>
                  <a:pt x="35153" y="108331"/>
                </a:lnTo>
                <a:lnTo>
                  <a:pt x="36309" y="105918"/>
                </a:lnTo>
                <a:lnTo>
                  <a:pt x="38633" y="103505"/>
                </a:lnTo>
                <a:lnTo>
                  <a:pt x="40970" y="101092"/>
                </a:lnTo>
                <a:lnTo>
                  <a:pt x="42456" y="100075"/>
                </a:lnTo>
                <a:lnTo>
                  <a:pt x="43103" y="100075"/>
                </a:lnTo>
                <a:lnTo>
                  <a:pt x="43751" y="100075"/>
                </a:lnTo>
                <a:lnTo>
                  <a:pt x="44475" y="99949"/>
                </a:lnTo>
                <a:lnTo>
                  <a:pt x="45288" y="99568"/>
                </a:lnTo>
                <a:lnTo>
                  <a:pt x="48526" y="98551"/>
                </a:lnTo>
                <a:lnTo>
                  <a:pt x="50507" y="100075"/>
                </a:lnTo>
                <a:lnTo>
                  <a:pt x="51219" y="104521"/>
                </a:lnTo>
                <a:lnTo>
                  <a:pt x="51930" y="108966"/>
                </a:lnTo>
                <a:lnTo>
                  <a:pt x="53530" y="113030"/>
                </a:lnTo>
                <a:lnTo>
                  <a:pt x="55930" y="116713"/>
                </a:lnTo>
                <a:lnTo>
                  <a:pt x="58242" y="120523"/>
                </a:lnTo>
                <a:lnTo>
                  <a:pt x="86247" y="85153"/>
                </a:lnTo>
                <a:lnTo>
                  <a:pt x="88722" y="67437"/>
                </a:lnTo>
                <a:lnTo>
                  <a:pt x="87960" y="55340"/>
                </a:lnTo>
                <a:lnTo>
                  <a:pt x="71305" y="11947"/>
                </a:lnTo>
                <a:lnTo>
                  <a:pt x="58521" y="0"/>
                </a:lnTo>
                <a:lnTo>
                  <a:pt x="52615" y="1049"/>
                </a:lnTo>
                <a:lnTo>
                  <a:pt x="20142" y="35766"/>
                </a:lnTo>
                <a:lnTo>
                  <a:pt x="2416" y="82232"/>
                </a:lnTo>
                <a:lnTo>
                  <a:pt x="0" y="103632"/>
                </a:lnTo>
                <a:lnTo>
                  <a:pt x="0" y="114046"/>
                </a:lnTo>
                <a:lnTo>
                  <a:pt x="2412" y="122047"/>
                </a:lnTo>
                <a:lnTo>
                  <a:pt x="7137" y="127889"/>
                </a:lnTo>
                <a:lnTo>
                  <a:pt x="11785" y="133858"/>
                </a:lnTo>
                <a:lnTo>
                  <a:pt x="17779" y="136779"/>
                </a:lnTo>
                <a:lnTo>
                  <a:pt x="24841" y="136779"/>
                </a:lnTo>
                <a:lnTo>
                  <a:pt x="32715" y="136779"/>
                </a:lnTo>
                <a:lnTo>
                  <a:pt x="39878" y="135382"/>
                </a:lnTo>
                <a:lnTo>
                  <a:pt x="46431" y="1325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08393" y="2436748"/>
            <a:ext cx="98425" cy="154940"/>
          </a:xfrm>
          <a:custGeom>
            <a:avLst/>
            <a:gdLst/>
            <a:ahLst/>
            <a:cxnLst/>
            <a:rect l="l" t="t" r="r" b="b"/>
            <a:pathLst>
              <a:path w="98425" h="154939">
                <a:moveTo>
                  <a:pt x="27762" y="82803"/>
                </a:moveTo>
                <a:lnTo>
                  <a:pt x="23787" y="82803"/>
                </a:lnTo>
                <a:lnTo>
                  <a:pt x="21844" y="81279"/>
                </a:lnTo>
                <a:lnTo>
                  <a:pt x="21844" y="77850"/>
                </a:lnTo>
                <a:lnTo>
                  <a:pt x="21844" y="76073"/>
                </a:lnTo>
                <a:lnTo>
                  <a:pt x="29552" y="61594"/>
                </a:lnTo>
                <a:lnTo>
                  <a:pt x="34315" y="55625"/>
                </a:lnTo>
                <a:lnTo>
                  <a:pt x="39242" y="49783"/>
                </a:lnTo>
                <a:lnTo>
                  <a:pt x="44005" y="43941"/>
                </a:lnTo>
                <a:lnTo>
                  <a:pt x="48549" y="38459"/>
                </a:lnTo>
                <a:lnTo>
                  <a:pt x="53360" y="33035"/>
                </a:lnTo>
                <a:lnTo>
                  <a:pt x="58384" y="27636"/>
                </a:lnTo>
                <a:lnTo>
                  <a:pt x="63563" y="22225"/>
                </a:lnTo>
                <a:lnTo>
                  <a:pt x="60566" y="21589"/>
                </a:lnTo>
                <a:lnTo>
                  <a:pt x="52603" y="22351"/>
                </a:lnTo>
                <a:lnTo>
                  <a:pt x="39700" y="24510"/>
                </a:lnTo>
                <a:lnTo>
                  <a:pt x="29717" y="26288"/>
                </a:lnTo>
                <a:lnTo>
                  <a:pt x="22656" y="27177"/>
                </a:lnTo>
                <a:lnTo>
                  <a:pt x="18681" y="27177"/>
                </a:lnTo>
                <a:lnTo>
                  <a:pt x="9347" y="27177"/>
                </a:lnTo>
                <a:lnTo>
                  <a:pt x="4711" y="21208"/>
                </a:lnTo>
                <a:lnTo>
                  <a:pt x="4711" y="9016"/>
                </a:lnTo>
                <a:lnTo>
                  <a:pt x="4711" y="6603"/>
                </a:lnTo>
                <a:lnTo>
                  <a:pt x="5295" y="4571"/>
                </a:lnTo>
                <a:lnTo>
                  <a:pt x="6426" y="2666"/>
                </a:lnTo>
                <a:lnTo>
                  <a:pt x="7467" y="888"/>
                </a:lnTo>
                <a:lnTo>
                  <a:pt x="8851" y="0"/>
                </a:lnTo>
                <a:lnTo>
                  <a:pt x="10477" y="0"/>
                </a:lnTo>
                <a:lnTo>
                  <a:pt x="11696" y="0"/>
                </a:lnTo>
                <a:lnTo>
                  <a:pt x="13169" y="888"/>
                </a:lnTo>
                <a:lnTo>
                  <a:pt x="22974" y="7746"/>
                </a:lnTo>
                <a:lnTo>
                  <a:pt x="25336" y="7746"/>
                </a:lnTo>
                <a:lnTo>
                  <a:pt x="29146" y="7746"/>
                </a:lnTo>
                <a:lnTo>
                  <a:pt x="36207" y="7111"/>
                </a:lnTo>
                <a:lnTo>
                  <a:pt x="46431" y="5714"/>
                </a:lnTo>
                <a:lnTo>
                  <a:pt x="56021" y="4214"/>
                </a:lnTo>
                <a:lnTo>
                  <a:pt x="64585" y="3143"/>
                </a:lnTo>
                <a:lnTo>
                  <a:pt x="72130" y="2500"/>
                </a:lnTo>
                <a:lnTo>
                  <a:pt x="78663" y="2285"/>
                </a:lnTo>
                <a:lnTo>
                  <a:pt x="85318" y="2285"/>
                </a:lnTo>
                <a:lnTo>
                  <a:pt x="88645" y="5460"/>
                </a:lnTo>
                <a:lnTo>
                  <a:pt x="88645" y="11556"/>
                </a:lnTo>
                <a:lnTo>
                  <a:pt x="88645" y="16001"/>
                </a:lnTo>
                <a:lnTo>
                  <a:pt x="72656" y="34035"/>
                </a:lnTo>
                <a:lnTo>
                  <a:pt x="65811" y="40004"/>
                </a:lnTo>
                <a:lnTo>
                  <a:pt x="60934" y="44195"/>
                </a:lnTo>
                <a:lnTo>
                  <a:pt x="58280" y="47116"/>
                </a:lnTo>
                <a:lnTo>
                  <a:pt x="55562" y="50037"/>
                </a:lnTo>
                <a:lnTo>
                  <a:pt x="52730" y="53848"/>
                </a:lnTo>
                <a:lnTo>
                  <a:pt x="50088" y="58674"/>
                </a:lnTo>
                <a:lnTo>
                  <a:pt x="56007" y="58038"/>
                </a:lnTo>
                <a:lnTo>
                  <a:pt x="60553" y="57657"/>
                </a:lnTo>
                <a:lnTo>
                  <a:pt x="63563" y="57657"/>
                </a:lnTo>
                <a:lnTo>
                  <a:pt x="70142" y="57657"/>
                </a:lnTo>
                <a:lnTo>
                  <a:pt x="75755" y="58800"/>
                </a:lnTo>
                <a:lnTo>
                  <a:pt x="96431" y="79628"/>
                </a:lnTo>
                <a:lnTo>
                  <a:pt x="97637" y="81914"/>
                </a:lnTo>
                <a:lnTo>
                  <a:pt x="98298" y="86105"/>
                </a:lnTo>
                <a:lnTo>
                  <a:pt x="98298" y="92075"/>
                </a:lnTo>
                <a:lnTo>
                  <a:pt x="79825" y="132714"/>
                </a:lnTo>
                <a:lnTo>
                  <a:pt x="45932" y="152431"/>
                </a:lnTo>
                <a:lnTo>
                  <a:pt x="28257" y="154939"/>
                </a:lnTo>
                <a:lnTo>
                  <a:pt x="24930" y="154939"/>
                </a:lnTo>
                <a:lnTo>
                  <a:pt x="20053" y="154431"/>
                </a:lnTo>
                <a:lnTo>
                  <a:pt x="13804" y="153034"/>
                </a:lnTo>
                <a:lnTo>
                  <a:pt x="7480" y="151891"/>
                </a:lnTo>
                <a:lnTo>
                  <a:pt x="3556" y="149732"/>
                </a:lnTo>
                <a:lnTo>
                  <a:pt x="2197" y="146557"/>
                </a:lnTo>
                <a:lnTo>
                  <a:pt x="762" y="143509"/>
                </a:lnTo>
                <a:lnTo>
                  <a:pt x="0" y="140207"/>
                </a:lnTo>
                <a:lnTo>
                  <a:pt x="0" y="137032"/>
                </a:lnTo>
                <a:lnTo>
                  <a:pt x="0" y="128904"/>
                </a:lnTo>
                <a:lnTo>
                  <a:pt x="2679" y="124840"/>
                </a:lnTo>
                <a:lnTo>
                  <a:pt x="8039" y="124840"/>
                </a:lnTo>
                <a:lnTo>
                  <a:pt x="8280" y="124840"/>
                </a:lnTo>
                <a:lnTo>
                  <a:pt x="8699" y="125094"/>
                </a:lnTo>
                <a:lnTo>
                  <a:pt x="9258" y="125349"/>
                </a:lnTo>
                <a:lnTo>
                  <a:pt x="11112" y="126491"/>
                </a:lnTo>
                <a:lnTo>
                  <a:pt x="13004" y="127634"/>
                </a:lnTo>
                <a:lnTo>
                  <a:pt x="14858" y="128777"/>
                </a:lnTo>
                <a:lnTo>
                  <a:pt x="20993" y="132841"/>
                </a:lnTo>
                <a:lnTo>
                  <a:pt x="26631" y="134746"/>
                </a:lnTo>
                <a:lnTo>
                  <a:pt x="31750" y="134746"/>
                </a:lnTo>
                <a:lnTo>
                  <a:pt x="36207" y="134746"/>
                </a:lnTo>
                <a:lnTo>
                  <a:pt x="42964" y="133603"/>
                </a:lnTo>
                <a:lnTo>
                  <a:pt x="81013" y="106552"/>
                </a:lnTo>
                <a:lnTo>
                  <a:pt x="84175" y="100075"/>
                </a:lnTo>
                <a:lnTo>
                  <a:pt x="84175" y="95123"/>
                </a:lnTo>
                <a:lnTo>
                  <a:pt x="84175" y="86740"/>
                </a:lnTo>
                <a:lnTo>
                  <a:pt x="81076" y="81152"/>
                </a:lnTo>
                <a:lnTo>
                  <a:pt x="74929" y="78358"/>
                </a:lnTo>
                <a:lnTo>
                  <a:pt x="68694" y="75564"/>
                </a:lnTo>
                <a:lnTo>
                  <a:pt x="61785" y="74294"/>
                </a:lnTo>
                <a:lnTo>
                  <a:pt x="54229" y="74294"/>
                </a:lnTo>
                <a:lnTo>
                  <a:pt x="46627" y="74820"/>
                </a:lnTo>
                <a:lnTo>
                  <a:pt x="39666" y="76406"/>
                </a:lnTo>
                <a:lnTo>
                  <a:pt x="33371" y="79063"/>
                </a:lnTo>
                <a:lnTo>
                  <a:pt x="27762" y="8280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900480" y="2449056"/>
            <a:ext cx="5422265" cy="2336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of tangent and normal line for the</a:t>
            </a:r>
            <a:r>
              <a:rPr sz="1300" b="1" spc="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following: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952804" y="296976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52804" y="3149599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58138" y="2964433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145590" y="2964433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52804" y="335876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52804" y="3540124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58138" y="3353434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45590" y="3353434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52804" y="375043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52804" y="392264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58138" y="3745102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45590" y="3745102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52804" y="420916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52804" y="4393564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58138" y="42038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145590" y="42038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940866" y="2894731"/>
          <a:ext cx="5609590" cy="15475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"/>
                <a:gridCol w="2421890"/>
                <a:gridCol w="778510"/>
                <a:gridCol w="2098675"/>
              </a:tblGrid>
              <a:tr h="34553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1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53975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409"/>
                        </a:spcBef>
                        <a:tabLst>
                          <a:tab pos="1183005" algn="l"/>
                        </a:tabLst>
                      </a:pPr>
                      <a:r>
                        <a:rPr sz="1300" b="1" spc="-10" dirty="0">
                          <a:latin typeface="Segoe Print"/>
                          <a:cs typeface="Segoe Print"/>
                        </a:rPr>
                        <a:t>f</a:t>
                      </a:r>
                      <a:r>
                        <a:rPr sz="1950" b="1" spc="37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x</a:t>
                      </a:r>
                      <a:r>
                        <a:rPr sz="1950" b="1" spc="37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dirty="0">
                          <a:latin typeface="Segoe Print"/>
                          <a:cs typeface="Segoe Print"/>
                        </a:rPr>
                        <a:t>=2x</a:t>
                      </a:r>
                      <a:r>
                        <a:rPr sz="1350" b="1" baseline="33950" dirty="0">
                          <a:latin typeface="Segoe Print"/>
                          <a:cs typeface="Segoe Print"/>
                        </a:rPr>
                        <a:t>2</a:t>
                      </a:r>
                      <a:r>
                        <a:rPr sz="1300" b="1" dirty="0">
                          <a:latin typeface="Segoe Print"/>
                          <a:cs typeface="Segoe Print"/>
                        </a:rPr>
                        <a:t>-7	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,</a:t>
                      </a:r>
                      <a:r>
                        <a:rPr sz="1300" b="1" spc="-1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(2,1)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So</a:t>
                      </a:r>
                      <a:r>
                        <a:rPr sz="1300" b="1" spc="-10" dirty="0">
                          <a:latin typeface="Segoe Print"/>
                          <a:cs typeface="Segoe Print"/>
                        </a:rPr>
                        <a:t>l</a:t>
                      </a:r>
                      <a:r>
                        <a:rPr sz="1300" b="1" dirty="0">
                          <a:latin typeface="Segoe Print"/>
                          <a:cs typeface="Segoe Print"/>
                        </a:rPr>
                        <a:t>.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47625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975360" algn="l"/>
                        </a:tabLst>
                      </a:pPr>
                      <a:r>
                        <a:rPr sz="1300" b="1" spc="-5" dirty="0">
                          <a:latin typeface="Segoe Print"/>
                          <a:cs typeface="Segoe Print"/>
                        </a:rPr>
                        <a:t>y=8x-15	,</a:t>
                      </a:r>
                      <a:r>
                        <a:rPr sz="1300" b="1" spc="-6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x+8y-10=0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40005" marB="0"/>
                </a:tc>
              </a:tr>
              <a:tr h="386524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2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9398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1365885" algn="l"/>
                        </a:tabLst>
                      </a:pPr>
                      <a:r>
                        <a:rPr sz="1300" b="1" spc="-10" dirty="0">
                          <a:latin typeface="Segoe Print"/>
                          <a:cs typeface="Segoe Print"/>
                        </a:rPr>
                        <a:t>f</a:t>
                      </a:r>
                      <a:r>
                        <a:rPr sz="1950" b="1" spc="30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x</a:t>
                      </a:r>
                      <a:r>
                        <a:rPr sz="1950" b="1" spc="30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=5+2x-x</a:t>
                      </a:r>
                      <a:r>
                        <a:rPr sz="1350" b="1" spc="-7" baseline="30864" dirty="0">
                          <a:latin typeface="Segoe Print"/>
                          <a:cs typeface="Segoe Print"/>
                        </a:rPr>
                        <a:t>2	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,</a:t>
                      </a:r>
                      <a:r>
                        <a:rPr sz="1300" b="1" spc="-15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(0,5)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So</a:t>
                      </a:r>
                      <a:r>
                        <a:rPr sz="1300" b="1" spc="-10" dirty="0">
                          <a:latin typeface="Segoe Print"/>
                          <a:cs typeface="Segoe Print"/>
                        </a:rPr>
                        <a:t>l</a:t>
                      </a:r>
                      <a:r>
                        <a:rPr sz="1300" b="1" dirty="0">
                          <a:latin typeface="Segoe Print"/>
                          <a:cs typeface="Segoe Print"/>
                        </a:rPr>
                        <a:t>.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670"/>
                        </a:spcBef>
                        <a:tabLst>
                          <a:tab pos="843915" algn="l"/>
                        </a:tabLst>
                      </a:pPr>
                      <a:r>
                        <a:rPr sz="1300" b="1" spc="-5" dirty="0">
                          <a:latin typeface="Segoe Print"/>
                          <a:cs typeface="Segoe Print"/>
                        </a:rPr>
                        <a:t>y=2x+5	,</a:t>
                      </a:r>
                      <a:r>
                        <a:rPr sz="1300" b="1" spc="-15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x+2y=10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85090" marB="0"/>
                </a:tc>
              </a:tr>
              <a:tr h="37338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3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9652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1231900" algn="l"/>
                        </a:tabLst>
                      </a:pPr>
                      <a:r>
                        <a:rPr sz="1300" b="1" spc="-10" dirty="0">
                          <a:latin typeface="Segoe Print"/>
                          <a:cs typeface="Segoe Print"/>
                        </a:rPr>
                        <a:t>f</a:t>
                      </a:r>
                      <a:r>
                        <a:rPr sz="1950" b="1" spc="30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x</a:t>
                      </a:r>
                      <a:r>
                        <a:rPr sz="1950" b="1" spc="30" baseline="2136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dirty="0">
                          <a:latin typeface="Segoe Print"/>
                          <a:cs typeface="Segoe Print"/>
                        </a:rPr>
                        <a:t>=x</a:t>
                      </a:r>
                      <a:r>
                        <a:rPr sz="1350" b="1" baseline="30864" dirty="0">
                          <a:latin typeface="Segoe Print"/>
                          <a:cs typeface="Segoe Print"/>
                        </a:rPr>
                        <a:t>2</a:t>
                      </a:r>
                      <a:r>
                        <a:rPr sz="1300" b="1" dirty="0">
                          <a:latin typeface="Segoe Print"/>
                          <a:cs typeface="Segoe Print"/>
                        </a:rPr>
                        <a:t>+x+1	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,</a:t>
                      </a:r>
                      <a:r>
                        <a:rPr sz="1300" b="1" spc="-1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(1,3)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So</a:t>
                      </a:r>
                      <a:r>
                        <a:rPr sz="1300" b="1" spc="-10" dirty="0">
                          <a:latin typeface="Segoe Print"/>
                          <a:cs typeface="Segoe Print"/>
                        </a:rPr>
                        <a:t>l</a:t>
                      </a:r>
                      <a:r>
                        <a:rPr sz="1300" b="1" dirty="0">
                          <a:latin typeface="Segoe Print"/>
                          <a:cs typeface="Segoe Print"/>
                        </a:rPr>
                        <a:t>.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675"/>
                        </a:spcBef>
                        <a:tabLst>
                          <a:tab pos="629285" algn="l"/>
                        </a:tabLst>
                      </a:pPr>
                      <a:r>
                        <a:rPr sz="1300" b="1" spc="-5" dirty="0">
                          <a:latin typeface="Segoe Print"/>
                          <a:cs typeface="Segoe Print"/>
                        </a:rPr>
                        <a:t>y=3x	,</a:t>
                      </a:r>
                      <a:r>
                        <a:rPr sz="1300" b="1" spc="-2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x+3y-10=0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85725" marB="0"/>
                </a:tc>
              </a:tr>
              <a:tr h="44211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500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4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19050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405"/>
                        </a:spcBef>
                        <a:tabLst>
                          <a:tab pos="1473835" algn="l"/>
                        </a:tabLst>
                      </a:pPr>
                      <a:r>
                        <a:rPr sz="1300" b="1" spc="5" dirty="0">
                          <a:latin typeface="Segoe Print"/>
                          <a:cs typeface="Segoe Print"/>
                        </a:rPr>
                        <a:t>x</a:t>
                      </a:r>
                      <a:r>
                        <a:rPr sz="1350" b="1" spc="7" baseline="30864" dirty="0">
                          <a:latin typeface="Segoe Print"/>
                          <a:cs typeface="Segoe Print"/>
                        </a:rPr>
                        <a:t>2</a:t>
                      </a:r>
                      <a:r>
                        <a:rPr sz="1300" b="1" spc="5" dirty="0">
                          <a:latin typeface="Segoe Print"/>
                          <a:cs typeface="Segoe Print"/>
                        </a:rPr>
                        <a:t>+xy+2y</a:t>
                      </a:r>
                      <a:r>
                        <a:rPr sz="1350" b="1" spc="7" baseline="30864" dirty="0">
                          <a:latin typeface="Segoe Print"/>
                          <a:cs typeface="Segoe Print"/>
                        </a:rPr>
                        <a:t>2</a:t>
                      </a:r>
                      <a:r>
                        <a:rPr sz="1300" b="1" spc="5" dirty="0">
                          <a:latin typeface="Segoe Print"/>
                          <a:cs typeface="Segoe Print"/>
                        </a:rPr>
                        <a:t>=28	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,</a:t>
                      </a:r>
                      <a:r>
                        <a:rPr sz="1300" b="1" spc="-2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(2,3)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178435" marB="0"/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1465"/>
                        </a:spcBef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So</a:t>
                      </a:r>
                      <a:r>
                        <a:rPr sz="1300" b="1" spc="-10" dirty="0">
                          <a:latin typeface="Segoe Print"/>
                          <a:cs typeface="Segoe Print"/>
                        </a:rPr>
                        <a:t>l</a:t>
                      </a:r>
                      <a:r>
                        <a:rPr sz="1300" b="1" dirty="0">
                          <a:latin typeface="Segoe Print"/>
                          <a:cs typeface="Segoe Print"/>
                        </a:rPr>
                        <a:t>.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186055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220"/>
                        </a:lnSpc>
                        <a:spcBef>
                          <a:spcPts val="1540"/>
                        </a:spcBef>
                        <a:tabLst>
                          <a:tab pos="1004569" algn="l"/>
                        </a:tabLst>
                      </a:pPr>
                      <a:r>
                        <a:rPr sz="1300" b="1" spc="-5" dirty="0">
                          <a:latin typeface="Segoe Print"/>
                          <a:cs typeface="Segoe Print"/>
                        </a:rPr>
                        <a:t>y=</a:t>
                      </a:r>
                      <a:r>
                        <a:rPr sz="1300" b="1" spc="-31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950" b="1" u="sng" spc="-15" baseline="42735" dirty="0">
                          <a:uFill>
                            <a:solidFill>
                              <a:srgbClr val="000000"/>
                            </a:solidFill>
                          </a:uFill>
                          <a:latin typeface="Segoe Print"/>
                          <a:cs typeface="Segoe Print"/>
                        </a:rPr>
                        <a:t>-1</a:t>
                      </a:r>
                      <a:r>
                        <a:rPr sz="1950" b="1" spc="-427" baseline="42735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10" dirty="0">
                          <a:latin typeface="Segoe Print"/>
                          <a:cs typeface="Segoe Print"/>
                        </a:rPr>
                        <a:t>x+4	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,</a:t>
                      </a:r>
                      <a:r>
                        <a:rPr sz="1300" b="1" spc="-20" dirty="0">
                          <a:latin typeface="Segoe Print"/>
                          <a:cs typeface="Segoe Print"/>
                        </a:rPr>
                        <a:t> </a:t>
                      </a:r>
                      <a:r>
                        <a:rPr sz="1300" b="1" spc="-5" dirty="0">
                          <a:latin typeface="Segoe Print"/>
                          <a:cs typeface="Segoe Print"/>
                        </a:rPr>
                        <a:t>y=2x-1</a:t>
                      </a:r>
                      <a:endParaRPr sz="1300">
                        <a:latin typeface="Segoe Print"/>
                        <a:cs typeface="Segoe Print"/>
                      </a:endParaRPr>
                    </a:p>
                    <a:p>
                      <a:pPr marL="368300">
                        <a:lnSpc>
                          <a:spcPts val="625"/>
                        </a:lnSpc>
                      </a:pPr>
                      <a:r>
                        <a:rPr sz="1300" b="1" dirty="0">
                          <a:latin typeface="Segoe Print"/>
                          <a:cs typeface="Segoe Print"/>
                        </a:rPr>
                        <a:t>2</a:t>
                      </a:r>
                      <a:endParaRPr sz="1300">
                        <a:latin typeface="Segoe Print"/>
                        <a:cs typeface="Segoe Print"/>
                      </a:endParaRPr>
                    </a:p>
                  </a:txBody>
                  <a:tcPr marL="0" marR="0" marT="195580" marB="0"/>
                </a:tc>
              </a:tr>
            </a:tbl>
          </a:graphicData>
        </a:graphic>
      </p:graphicFrame>
      <p:sp>
        <p:nvSpPr>
          <p:cNvPr id="68" name="object 68"/>
          <p:cNvSpPr/>
          <p:nvPr/>
        </p:nvSpPr>
        <p:spPr>
          <a:xfrm>
            <a:off x="952804" y="468464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52804" y="485990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58138" y="467931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45590" y="467931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915922" y="469074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1377441" y="4660519"/>
            <a:ext cx="13138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6285" algn="l"/>
              </a:tabLst>
            </a:pPr>
            <a:r>
              <a:rPr sz="1950" b="1" spc="-15" baseline="4273" dirty="0">
                <a:latin typeface="Segoe Print"/>
                <a:cs typeface="Segoe Print"/>
              </a:rPr>
              <a:t>f</a:t>
            </a:r>
            <a:r>
              <a:rPr sz="1950" b="1" spc="-15" baseline="6410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x</a:t>
            </a:r>
            <a:r>
              <a:rPr sz="1950" b="1" spc="75" baseline="6410" dirty="0">
                <a:latin typeface="Segoe Print"/>
                <a:cs typeface="Segoe Print"/>
              </a:rPr>
              <a:t> </a:t>
            </a:r>
            <a:r>
              <a:rPr sz="1950" b="1" spc="-254" baseline="4273" dirty="0">
                <a:latin typeface="Segoe Print"/>
                <a:cs typeface="Segoe Print"/>
              </a:rPr>
              <a:t>=</a:t>
            </a:r>
            <a:r>
              <a:rPr sz="1125" b="1" spc="-254" baseline="55555" dirty="0">
                <a:latin typeface="Segoe Print"/>
                <a:cs typeface="Segoe Print"/>
              </a:rPr>
              <a:t>3</a:t>
            </a:r>
            <a:r>
              <a:rPr sz="750" b="1" spc="-170" dirty="0">
                <a:latin typeface="Segoe Print"/>
                <a:cs typeface="Segoe Print"/>
              </a:rPr>
              <a:t>     </a:t>
            </a:r>
            <a:r>
              <a:rPr sz="750" b="1" spc="-110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x	,</a:t>
            </a:r>
            <a:r>
              <a:rPr sz="1950" b="1" spc="-104" baseline="4273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(8,2)</a:t>
            </a:r>
            <a:endParaRPr sz="1950" baseline="4273">
              <a:latin typeface="Segoe Print"/>
              <a:cs typeface="Segoe Print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952804" y="5150992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52804" y="5324982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58138" y="5145608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70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145590" y="5145608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70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074417" y="5128132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>
                <a:moveTo>
                  <a:pt x="0" y="0"/>
                </a:moveTo>
                <a:lnTo>
                  <a:pt x="404164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1377441" y="5117972"/>
            <a:ext cx="1790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33170" algn="l"/>
              </a:tabLst>
            </a:pP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7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950" b="1" spc="225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4-x</a:t>
            </a:r>
            <a:r>
              <a:rPr sz="1350" b="1" spc="-7" baseline="27777" dirty="0">
                <a:latin typeface="Segoe Print"/>
                <a:cs typeface="Segoe Print"/>
              </a:rPr>
              <a:t>2	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-7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(0,3)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942136" y="561759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42136" y="579285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47470" y="5612256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133398" y="5612256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1377441" y="5229225"/>
            <a:ext cx="2161540" cy="564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672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1300" b="1" dirty="0">
                <a:latin typeface="Segoe Print"/>
                <a:cs typeface="Segoe Print"/>
              </a:rPr>
              <a:t>y=x</a:t>
            </a:r>
            <a:r>
              <a:rPr sz="1350" b="1" baseline="30864" dirty="0">
                <a:latin typeface="Segoe Print"/>
                <a:cs typeface="Segoe Print"/>
              </a:rPr>
              <a:t>3</a:t>
            </a:r>
            <a:r>
              <a:rPr sz="1300" b="1" dirty="0">
                <a:latin typeface="Segoe Print"/>
                <a:cs typeface="Segoe Print"/>
              </a:rPr>
              <a:t>-8x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+9x+20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-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(4,-8)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063365" y="4643754"/>
            <a:ext cx="310515" cy="1156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So</a:t>
            </a:r>
            <a:r>
              <a:rPr sz="1300" b="1" spc="-15" dirty="0">
                <a:latin typeface="Segoe Print"/>
                <a:cs typeface="Segoe Print"/>
              </a:rPr>
              <a:t>l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endParaRPr sz="1300">
              <a:latin typeface="Segoe Print"/>
              <a:cs typeface="Segoe Print"/>
            </a:endParaRPr>
          </a:p>
          <a:p>
            <a:pPr marL="12700" marR="5080">
              <a:lnSpc>
                <a:spcPct val="234600"/>
              </a:lnSpc>
              <a:spcBef>
                <a:spcPts val="25"/>
              </a:spcBef>
            </a:pPr>
            <a:r>
              <a:rPr sz="1300" b="1" spc="-5" dirty="0">
                <a:latin typeface="Segoe Print"/>
                <a:cs typeface="Segoe Print"/>
              </a:rPr>
              <a:t>So</a:t>
            </a:r>
            <a:r>
              <a:rPr sz="1300" b="1" spc="-15" dirty="0">
                <a:latin typeface="Segoe Print"/>
                <a:cs typeface="Segoe Print"/>
              </a:rPr>
              <a:t>l</a:t>
            </a:r>
            <a:r>
              <a:rPr sz="1300" b="1" spc="-5" dirty="0">
                <a:latin typeface="Segoe Print"/>
                <a:cs typeface="Segoe Print"/>
              </a:rPr>
              <a:t>.  So</a:t>
            </a:r>
            <a:r>
              <a:rPr sz="1300" b="1" spc="-15" dirty="0">
                <a:latin typeface="Segoe Print"/>
                <a:cs typeface="Segoe Print"/>
              </a:rPr>
              <a:t>l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528184" y="4636134"/>
            <a:ext cx="2232660" cy="1156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33170" algn="l"/>
              </a:tabLst>
            </a:pPr>
            <a:r>
              <a:rPr sz="1300" b="1" spc="-5" dirty="0">
                <a:latin typeface="Segoe Print"/>
                <a:cs typeface="Segoe Print"/>
              </a:rPr>
              <a:t>x-12y+16=0	,</a:t>
            </a:r>
            <a:r>
              <a:rPr sz="1300" b="1" spc="-7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12x+y=98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3550" algn="l"/>
              </a:tabLst>
            </a:pPr>
            <a:r>
              <a:rPr sz="1300" b="1" spc="-5" dirty="0">
                <a:latin typeface="Segoe Print"/>
                <a:cs typeface="Segoe Print"/>
              </a:rPr>
              <a:t>y=0	,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x=0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92505" algn="l"/>
              </a:tabLst>
            </a:pPr>
            <a:r>
              <a:rPr sz="1300" b="1" spc="-10" dirty="0">
                <a:latin typeface="Segoe Print"/>
                <a:cs typeface="Segoe Print"/>
              </a:rPr>
              <a:t>y=-7x+20	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-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x-7y=60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923848" y="609612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23848" y="627138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29182" y="6090792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115110" y="6090792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714754" y="6207378"/>
            <a:ext cx="471170" cy="0"/>
          </a:xfrm>
          <a:custGeom>
            <a:avLst/>
            <a:gdLst/>
            <a:ahLst/>
            <a:cxnLst/>
            <a:rect l="l" t="t" r="r" b="b"/>
            <a:pathLst>
              <a:path w="471169">
                <a:moveTo>
                  <a:pt x="0" y="0"/>
                </a:moveTo>
                <a:lnTo>
                  <a:pt x="47091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1287525" y="6078092"/>
            <a:ext cx="15487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90600" algn="l"/>
              </a:tabLst>
            </a:pP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7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950" b="1" spc="15" baseline="42735" dirty="0">
                <a:latin typeface="Segoe Print"/>
                <a:cs typeface="Segoe Print"/>
              </a:rPr>
              <a:t>x</a:t>
            </a:r>
            <a:r>
              <a:rPr sz="1350" b="1" spc="15" baseline="89506" dirty="0">
                <a:latin typeface="Segoe Print"/>
                <a:cs typeface="Segoe Print"/>
              </a:rPr>
              <a:t>2</a:t>
            </a:r>
            <a:r>
              <a:rPr sz="1950" b="1" spc="15" baseline="42735" dirty="0">
                <a:latin typeface="Segoe Print"/>
                <a:cs typeface="Segoe Print"/>
              </a:rPr>
              <a:t>-1	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-7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(1,0)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923848" y="659599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23848" y="677125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29182" y="6590665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115110" y="6590665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408430" y="6589902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5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833626" y="6592950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>
                <a:moveTo>
                  <a:pt x="0" y="0"/>
                </a:moveTo>
                <a:lnTo>
                  <a:pt x="21793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949248" y="4646802"/>
            <a:ext cx="1882139" cy="2131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5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6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7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804545" algn="l"/>
              </a:tabLst>
            </a:pPr>
            <a:r>
              <a:rPr sz="1950" b="1" spc="-7" baseline="44871" dirty="0">
                <a:latin typeface="Segoe Print"/>
                <a:cs typeface="Segoe Print"/>
              </a:rPr>
              <a:t>8	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27777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+1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50520" algn="l"/>
              </a:tabLst>
            </a:pPr>
            <a:r>
              <a:rPr sz="1300" b="1" spc="-5" dirty="0">
                <a:latin typeface="Segoe Print"/>
                <a:cs typeface="Segoe Print"/>
              </a:rPr>
              <a:t>9	2x+</a:t>
            </a:r>
            <a:r>
              <a:rPr sz="1950" b="1" spc="-7" baseline="-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3y=5,</a:t>
            </a:r>
            <a:r>
              <a:rPr sz="1300" b="1" spc="-1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(2,3)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019169" y="6056757"/>
            <a:ext cx="1718945" cy="721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86155" algn="l"/>
              </a:tabLst>
            </a:pPr>
            <a:r>
              <a:rPr sz="1300" b="1" spc="-5" dirty="0">
                <a:latin typeface="Segoe Print"/>
                <a:cs typeface="Segoe Print"/>
              </a:rPr>
              <a:t>Sol</a:t>
            </a:r>
            <a:r>
              <a:rPr sz="1300" b="1" spc="140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y=x-1	,</a:t>
            </a:r>
            <a:r>
              <a:rPr sz="1950" b="1" spc="-52" baseline="2136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y=1-x</a:t>
            </a:r>
            <a:endParaRPr sz="1950" baseline="2136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80770" algn="l"/>
              </a:tabLst>
            </a:pPr>
            <a:r>
              <a:rPr sz="1300" b="1" spc="-5" dirty="0">
                <a:latin typeface="Segoe Print"/>
                <a:cs typeface="Segoe Print"/>
              </a:rPr>
              <a:t>Sol</a:t>
            </a:r>
            <a:r>
              <a:rPr sz="1300" b="1" spc="150" dirty="0">
                <a:latin typeface="Segoe Print"/>
                <a:cs typeface="Segoe Print"/>
              </a:rPr>
              <a:t> </a:t>
            </a:r>
            <a:r>
              <a:rPr sz="1950" b="1" spc="-15" baseline="2136" dirty="0">
                <a:latin typeface="Segoe Print"/>
                <a:cs typeface="Segoe Print"/>
              </a:rPr>
              <a:t>y=-x+5	</a:t>
            </a:r>
            <a:r>
              <a:rPr sz="1950" b="1" spc="-7" baseline="2136" dirty="0">
                <a:latin typeface="Segoe Print"/>
                <a:cs typeface="Segoe Print"/>
              </a:rPr>
              <a:t>,</a:t>
            </a:r>
            <a:r>
              <a:rPr sz="1950" b="1" spc="-104" baseline="2136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y=x+1</a:t>
            </a:r>
            <a:endParaRPr sz="1950" baseline="2136">
              <a:latin typeface="Segoe Print"/>
              <a:cs typeface="Segoe Print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05190" y="6969125"/>
            <a:ext cx="114300" cy="215265"/>
          </a:xfrm>
          <a:custGeom>
            <a:avLst/>
            <a:gdLst/>
            <a:ahLst/>
            <a:cxnLst/>
            <a:rect l="l" t="t" r="r" b="b"/>
            <a:pathLst>
              <a:path w="114300" h="215265">
                <a:moveTo>
                  <a:pt x="87815" y="170561"/>
                </a:moveTo>
                <a:lnTo>
                  <a:pt x="69662" y="170561"/>
                </a:lnTo>
                <a:lnTo>
                  <a:pt x="72608" y="175260"/>
                </a:lnTo>
                <a:lnTo>
                  <a:pt x="77929" y="184912"/>
                </a:lnTo>
                <a:lnTo>
                  <a:pt x="81711" y="191984"/>
                </a:lnTo>
                <a:lnTo>
                  <a:pt x="85033" y="198723"/>
                </a:lnTo>
                <a:lnTo>
                  <a:pt x="87868" y="205128"/>
                </a:lnTo>
                <a:lnTo>
                  <a:pt x="90185" y="211201"/>
                </a:lnTo>
                <a:lnTo>
                  <a:pt x="91836" y="213868"/>
                </a:lnTo>
                <a:lnTo>
                  <a:pt x="93614" y="215138"/>
                </a:lnTo>
                <a:lnTo>
                  <a:pt x="96471" y="215138"/>
                </a:lnTo>
                <a:lnTo>
                  <a:pt x="98326" y="213741"/>
                </a:lnTo>
                <a:lnTo>
                  <a:pt x="103202" y="208407"/>
                </a:lnTo>
                <a:lnTo>
                  <a:pt x="104510" y="205867"/>
                </a:lnTo>
                <a:lnTo>
                  <a:pt x="104510" y="200914"/>
                </a:lnTo>
                <a:lnTo>
                  <a:pt x="101310" y="194437"/>
                </a:lnTo>
                <a:lnTo>
                  <a:pt x="95278" y="183642"/>
                </a:lnTo>
                <a:lnTo>
                  <a:pt x="89739" y="173894"/>
                </a:lnTo>
                <a:lnTo>
                  <a:pt x="87815" y="170561"/>
                </a:lnTo>
                <a:close/>
              </a:path>
              <a:path w="114300" h="215265">
                <a:moveTo>
                  <a:pt x="81904" y="0"/>
                </a:moveTo>
                <a:lnTo>
                  <a:pt x="79123" y="0"/>
                </a:lnTo>
                <a:lnTo>
                  <a:pt x="71335" y="1244"/>
                </a:lnTo>
                <a:lnTo>
                  <a:pt x="35981" y="31007"/>
                </a:lnTo>
                <a:lnTo>
                  <a:pt x="13007" y="71120"/>
                </a:lnTo>
                <a:lnTo>
                  <a:pt x="804" y="114786"/>
                </a:lnTo>
                <a:lnTo>
                  <a:pt x="0" y="128778"/>
                </a:lnTo>
                <a:lnTo>
                  <a:pt x="628" y="137795"/>
                </a:lnTo>
                <a:lnTo>
                  <a:pt x="24447" y="173894"/>
                </a:lnTo>
                <a:lnTo>
                  <a:pt x="39499" y="177165"/>
                </a:lnTo>
                <a:lnTo>
                  <a:pt x="46040" y="176827"/>
                </a:lnTo>
                <a:lnTo>
                  <a:pt x="52652" y="175799"/>
                </a:lnTo>
                <a:lnTo>
                  <a:pt x="59332" y="174057"/>
                </a:lnTo>
                <a:lnTo>
                  <a:pt x="66080" y="171577"/>
                </a:lnTo>
                <a:lnTo>
                  <a:pt x="67744" y="170815"/>
                </a:lnTo>
                <a:lnTo>
                  <a:pt x="68862" y="170561"/>
                </a:lnTo>
                <a:lnTo>
                  <a:pt x="87815" y="170561"/>
                </a:lnTo>
                <a:lnTo>
                  <a:pt x="82070" y="160655"/>
                </a:lnTo>
                <a:lnTo>
                  <a:pt x="82926" y="159766"/>
                </a:lnTo>
                <a:lnTo>
                  <a:pt x="31866" y="159766"/>
                </a:lnTo>
                <a:lnTo>
                  <a:pt x="25999" y="156845"/>
                </a:lnTo>
                <a:lnTo>
                  <a:pt x="21440" y="150876"/>
                </a:lnTo>
                <a:lnTo>
                  <a:pt x="16804" y="145034"/>
                </a:lnTo>
                <a:lnTo>
                  <a:pt x="14529" y="137205"/>
                </a:lnTo>
                <a:lnTo>
                  <a:pt x="14442" y="126492"/>
                </a:lnTo>
                <a:lnTo>
                  <a:pt x="15039" y="116034"/>
                </a:lnTo>
                <a:lnTo>
                  <a:pt x="28657" y="69340"/>
                </a:lnTo>
                <a:lnTo>
                  <a:pt x="53488" y="32089"/>
                </a:lnTo>
                <a:lnTo>
                  <a:pt x="71808" y="22606"/>
                </a:lnTo>
                <a:lnTo>
                  <a:pt x="91852" y="22606"/>
                </a:lnTo>
                <a:lnTo>
                  <a:pt x="90985" y="21336"/>
                </a:lnTo>
                <a:lnTo>
                  <a:pt x="91379" y="16256"/>
                </a:lnTo>
                <a:lnTo>
                  <a:pt x="90147" y="11430"/>
                </a:lnTo>
                <a:lnTo>
                  <a:pt x="84660" y="2286"/>
                </a:lnTo>
                <a:lnTo>
                  <a:pt x="81904" y="0"/>
                </a:lnTo>
                <a:close/>
              </a:path>
              <a:path w="114300" h="215265">
                <a:moveTo>
                  <a:pt x="62016" y="121285"/>
                </a:moveTo>
                <a:lnTo>
                  <a:pt x="58841" y="122428"/>
                </a:lnTo>
                <a:lnTo>
                  <a:pt x="58041" y="122809"/>
                </a:lnTo>
                <a:lnTo>
                  <a:pt x="56060" y="122809"/>
                </a:lnTo>
                <a:lnTo>
                  <a:pt x="54599" y="123952"/>
                </a:lnTo>
                <a:lnTo>
                  <a:pt x="50040" y="128778"/>
                </a:lnTo>
                <a:lnTo>
                  <a:pt x="48897" y="131191"/>
                </a:lnTo>
                <a:lnTo>
                  <a:pt x="48897" y="134747"/>
                </a:lnTo>
                <a:lnTo>
                  <a:pt x="50688" y="137795"/>
                </a:lnTo>
                <a:lnTo>
                  <a:pt x="57673" y="149098"/>
                </a:lnTo>
                <a:lnTo>
                  <a:pt x="59718" y="153162"/>
                </a:lnTo>
                <a:lnTo>
                  <a:pt x="59946" y="155575"/>
                </a:lnTo>
                <a:lnTo>
                  <a:pt x="53533" y="158369"/>
                </a:lnTo>
                <a:lnTo>
                  <a:pt x="46510" y="159766"/>
                </a:lnTo>
                <a:lnTo>
                  <a:pt x="82926" y="159766"/>
                </a:lnTo>
                <a:lnTo>
                  <a:pt x="88728" y="153743"/>
                </a:lnTo>
                <a:lnTo>
                  <a:pt x="94827" y="145938"/>
                </a:lnTo>
                <a:lnTo>
                  <a:pt x="95234" y="145288"/>
                </a:lnTo>
                <a:lnTo>
                  <a:pt x="73484" y="145288"/>
                </a:lnTo>
                <a:lnTo>
                  <a:pt x="71541" y="143510"/>
                </a:lnTo>
                <a:lnTo>
                  <a:pt x="69268" y="139573"/>
                </a:lnTo>
                <a:lnTo>
                  <a:pt x="66906" y="135890"/>
                </a:lnTo>
                <a:lnTo>
                  <a:pt x="65356" y="131826"/>
                </a:lnTo>
                <a:lnTo>
                  <a:pt x="63947" y="122936"/>
                </a:lnTo>
                <a:lnTo>
                  <a:pt x="62016" y="121285"/>
                </a:lnTo>
                <a:close/>
              </a:path>
              <a:path w="114300" h="215265">
                <a:moveTo>
                  <a:pt x="91852" y="22606"/>
                </a:moveTo>
                <a:lnTo>
                  <a:pt x="71808" y="22606"/>
                </a:lnTo>
                <a:lnTo>
                  <a:pt x="75316" y="23921"/>
                </a:lnTo>
                <a:lnTo>
                  <a:pt x="79499" y="27892"/>
                </a:lnTo>
                <a:lnTo>
                  <a:pt x="98449" y="66246"/>
                </a:lnTo>
                <a:lnTo>
                  <a:pt x="101412" y="90170"/>
                </a:lnTo>
                <a:lnTo>
                  <a:pt x="100800" y="98988"/>
                </a:lnTo>
                <a:lnTo>
                  <a:pt x="85511" y="139065"/>
                </a:lnTo>
                <a:lnTo>
                  <a:pt x="79771" y="145288"/>
                </a:lnTo>
                <a:lnTo>
                  <a:pt x="95234" y="145288"/>
                </a:lnTo>
                <a:lnTo>
                  <a:pt x="111721" y="107283"/>
                </a:lnTo>
                <a:lnTo>
                  <a:pt x="113972" y="87249"/>
                </a:lnTo>
                <a:lnTo>
                  <a:pt x="113572" y="79124"/>
                </a:lnTo>
                <a:lnTo>
                  <a:pt x="100345" y="36210"/>
                </a:lnTo>
                <a:lnTo>
                  <a:pt x="95895" y="28529"/>
                </a:lnTo>
                <a:lnTo>
                  <a:pt x="91852" y="226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96416" y="6979284"/>
            <a:ext cx="110489" cy="173990"/>
          </a:xfrm>
          <a:custGeom>
            <a:avLst/>
            <a:gdLst/>
            <a:ahLst/>
            <a:cxnLst/>
            <a:rect l="l" t="t" r="r" b="b"/>
            <a:pathLst>
              <a:path w="110490" h="173990">
                <a:moveTo>
                  <a:pt x="75251" y="106045"/>
                </a:moveTo>
                <a:lnTo>
                  <a:pt x="59207" y="106045"/>
                </a:lnTo>
                <a:lnTo>
                  <a:pt x="61112" y="106172"/>
                </a:lnTo>
                <a:lnTo>
                  <a:pt x="62382" y="106552"/>
                </a:lnTo>
                <a:lnTo>
                  <a:pt x="61366" y="113537"/>
                </a:lnTo>
                <a:lnTo>
                  <a:pt x="60705" y="120776"/>
                </a:lnTo>
                <a:lnTo>
                  <a:pt x="60388" y="131445"/>
                </a:lnTo>
                <a:lnTo>
                  <a:pt x="60147" y="136144"/>
                </a:lnTo>
                <a:lnTo>
                  <a:pt x="59194" y="152273"/>
                </a:lnTo>
                <a:lnTo>
                  <a:pt x="59118" y="162433"/>
                </a:lnTo>
                <a:lnTo>
                  <a:pt x="59855" y="166624"/>
                </a:lnTo>
                <a:lnTo>
                  <a:pt x="61188" y="169545"/>
                </a:lnTo>
                <a:lnTo>
                  <a:pt x="62522" y="172338"/>
                </a:lnTo>
                <a:lnTo>
                  <a:pt x="65328" y="173736"/>
                </a:lnTo>
                <a:lnTo>
                  <a:pt x="71132" y="173736"/>
                </a:lnTo>
                <a:lnTo>
                  <a:pt x="72834" y="172338"/>
                </a:lnTo>
                <a:lnTo>
                  <a:pt x="74561" y="169545"/>
                </a:lnTo>
                <a:lnTo>
                  <a:pt x="76199" y="166624"/>
                </a:lnTo>
                <a:lnTo>
                  <a:pt x="77101" y="164084"/>
                </a:lnTo>
                <a:lnTo>
                  <a:pt x="77101" y="160782"/>
                </a:lnTo>
                <a:lnTo>
                  <a:pt x="76365" y="159131"/>
                </a:lnTo>
                <a:lnTo>
                  <a:pt x="75031" y="156590"/>
                </a:lnTo>
                <a:lnTo>
                  <a:pt x="73621" y="154050"/>
                </a:lnTo>
                <a:lnTo>
                  <a:pt x="72885" y="152273"/>
                </a:lnTo>
                <a:lnTo>
                  <a:pt x="73037" y="150113"/>
                </a:lnTo>
                <a:lnTo>
                  <a:pt x="72961" y="145161"/>
                </a:lnTo>
                <a:lnTo>
                  <a:pt x="72809" y="122174"/>
                </a:lnTo>
                <a:lnTo>
                  <a:pt x="73710" y="113919"/>
                </a:lnTo>
                <a:lnTo>
                  <a:pt x="75251" y="106045"/>
                </a:lnTo>
                <a:close/>
              </a:path>
              <a:path w="110490" h="173990">
                <a:moveTo>
                  <a:pt x="88404" y="0"/>
                </a:moveTo>
                <a:lnTo>
                  <a:pt x="83070" y="0"/>
                </a:lnTo>
                <a:lnTo>
                  <a:pt x="79425" y="3175"/>
                </a:lnTo>
                <a:lnTo>
                  <a:pt x="57213" y="29337"/>
                </a:lnTo>
                <a:lnTo>
                  <a:pt x="53448" y="34220"/>
                </a:lnTo>
                <a:lnTo>
                  <a:pt x="49125" y="39544"/>
                </a:lnTo>
                <a:lnTo>
                  <a:pt x="44270" y="45321"/>
                </a:lnTo>
                <a:lnTo>
                  <a:pt x="38912" y="51562"/>
                </a:lnTo>
                <a:lnTo>
                  <a:pt x="23342" y="70409"/>
                </a:lnTo>
                <a:lnTo>
                  <a:pt x="11607" y="85851"/>
                </a:lnTo>
                <a:lnTo>
                  <a:pt x="3797" y="97960"/>
                </a:lnTo>
                <a:lnTo>
                  <a:pt x="0" y="106807"/>
                </a:lnTo>
                <a:lnTo>
                  <a:pt x="3136" y="112013"/>
                </a:lnTo>
                <a:lnTo>
                  <a:pt x="6057" y="114681"/>
                </a:lnTo>
                <a:lnTo>
                  <a:pt x="14719" y="114681"/>
                </a:lnTo>
                <a:lnTo>
                  <a:pt x="21666" y="113157"/>
                </a:lnTo>
                <a:lnTo>
                  <a:pt x="29286" y="110109"/>
                </a:lnTo>
                <a:lnTo>
                  <a:pt x="34933" y="108348"/>
                </a:lnTo>
                <a:lnTo>
                  <a:pt x="41394" y="107076"/>
                </a:lnTo>
                <a:lnTo>
                  <a:pt x="48661" y="106304"/>
                </a:lnTo>
                <a:lnTo>
                  <a:pt x="56730" y="106045"/>
                </a:lnTo>
                <a:lnTo>
                  <a:pt x="75251" y="106045"/>
                </a:lnTo>
                <a:lnTo>
                  <a:pt x="75425" y="105156"/>
                </a:lnTo>
                <a:lnTo>
                  <a:pt x="82864" y="104941"/>
                </a:lnTo>
                <a:lnTo>
                  <a:pt x="110274" y="104941"/>
                </a:lnTo>
                <a:lnTo>
                  <a:pt x="110258" y="97960"/>
                </a:lnTo>
                <a:lnTo>
                  <a:pt x="109646" y="94741"/>
                </a:lnTo>
                <a:lnTo>
                  <a:pt x="24117" y="94741"/>
                </a:lnTo>
                <a:lnTo>
                  <a:pt x="23731" y="94234"/>
                </a:lnTo>
                <a:lnTo>
                  <a:pt x="23634" y="92963"/>
                </a:lnTo>
                <a:lnTo>
                  <a:pt x="30614" y="85318"/>
                </a:lnTo>
                <a:lnTo>
                  <a:pt x="36864" y="77993"/>
                </a:lnTo>
                <a:lnTo>
                  <a:pt x="42329" y="70979"/>
                </a:lnTo>
                <a:lnTo>
                  <a:pt x="46951" y="64262"/>
                </a:lnTo>
                <a:lnTo>
                  <a:pt x="49377" y="60325"/>
                </a:lnTo>
                <a:lnTo>
                  <a:pt x="59436" y="48260"/>
                </a:lnTo>
                <a:lnTo>
                  <a:pt x="66433" y="40132"/>
                </a:lnTo>
                <a:lnTo>
                  <a:pt x="71005" y="34671"/>
                </a:lnTo>
                <a:lnTo>
                  <a:pt x="72961" y="31750"/>
                </a:lnTo>
                <a:lnTo>
                  <a:pt x="85524" y="31750"/>
                </a:lnTo>
                <a:lnTo>
                  <a:pt x="86017" y="28828"/>
                </a:lnTo>
                <a:lnTo>
                  <a:pt x="88696" y="14585"/>
                </a:lnTo>
                <a:lnTo>
                  <a:pt x="90157" y="6985"/>
                </a:lnTo>
                <a:lnTo>
                  <a:pt x="90551" y="4699"/>
                </a:lnTo>
                <a:lnTo>
                  <a:pt x="90551" y="1524"/>
                </a:lnTo>
                <a:lnTo>
                  <a:pt x="88404" y="0"/>
                </a:lnTo>
                <a:close/>
              </a:path>
              <a:path w="110490" h="173990">
                <a:moveTo>
                  <a:pt x="110274" y="104941"/>
                </a:moveTo>
                <a:lnTo>
                  <a:pt x="82864" y="104941"/>
                </a:lnTo>
                <a:lnTo>
                  <a:pt x="89758" y="105632"/>
                </a:lnTo>
                <a:lnTo>
                  <a:pt x="96093" y="107227"/>
                </a:lnTo>
                <a:lnTo>
                  <a:pt x="101854" y="109727"/>
                </a:lnTo>
                <a:lnTo>
                  <a:pt x="102870" y="110489"/>
                </a:lnTo>
                <a:lnTo>
                  <a:pt x="104076" y="110871"/>
                </a:lnTo>
                <a:lnTo>
                  <a:pt x="106781" y="110871"/>
                </a:lnTo>
                <a:lnTo>
                  <a:pt x="107899" y="110109"/>
                </a:lnTo>
                <a:lnTo>
                  <a:pt x="109791" y="107314"/>
                </a:lnTo>
                <a:lnTo>
                  <a:pt x="110162" y="106045"/>
                </a:lnTo>
                <a:lnTo>
                  <a:pt x="110274" y="104941"/>
                </a:lnTo>
                <a:close/>
              </a:path>
              <a:path w="110490" h="173990">
                <a:moveTo>
                  <a:pt x="85524" y="31750"/>
                </a:moveTo>
                <a:lnTo>
                  <a:pt x="72961" y="31750"/>
                </a:lnTo>
                <a:lnTo>
                  <a:pt x="72594" y="37038"/>
                </a:lnTo>
                <a:lnTo>
                  <a:pt x="71509" y="45321"/>
                </a:lnTo>
                <a:lnTo>
                  <a:pt x="69746" y="56520"/>
                </a:lnTo>
                <a:lnTo>
                  <a:pt x="67280" y="70979"/>
                </a:lnTo>
                <a:lnTo>
                  <a:pt x="66230" y="76962"/>
                </a:lnTo>
                <a:lnTo>
                  <a:pt x="65392" y="82423"/>
                </a:lnTo>
                <a:lnTo>
                  <a:pt x="65011" y="87502"/>
                </a:lnTo>
                <a:lnTo>
                  <a:pt x="61518" y="89026"/>
                </a:lnTo>
                <a:lnTo>
                  <a:pt x="55943" y="90043"/>
                </a:lnTo>
                <a:lnTo>
                  <a:pt x="34937" y="92201"/>
                </a:lnTo>
                <a:lnTo>
                  <a:pt x="27127" y="93345"/>
                </a:lnTo>
                <a:lnTo>
                  <a:pt x="25069" y="94741"/>
                </a:lnTo>
                <a:lnTo>
                  <a:pt x="109646" y="94741"/>
                </a:lnTo>
                <a:lnTo>
                  <a:pt x="109550" y="94234"/>
                </a:lnTo>
                <a:lnTo>
                  <a:pt x="108115" y="92201"/>
                </a:lnTo>
                <a:lnTo>
                  <a:pt x="106794" y="90550"/>
                </a:lnTo>
                <a:lnTo>
                  <a:pt x="104559" y="89662"/>
                </a:lnTo>
                <a:lnTo>
                  <a:pt x="86969" y="89662"/>
                </a:lnTo>
                <a:lnTo>
                  <a:pt x="80670" y="88773"/>
                </a:lnTo>
                <a:lnTo>
                  <a:pt x="77266" y="86740"/>
                </a:lnTo>
                <a:lnTo>
                  <a:pt x="78489" y="76263"/>
                </a:lnTo>
                <a:lnTo>
                  <a:pt x="80379" y="63119"/>
                </a:lnTo>
                <a:lnTo>
                  <a:pt x="82901" y="47307"/>
                </a:lnTo>
                <a:lnTo>
                  <a:pt x="8552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05155" y="6969125"/>
            <a:ext cx="114300" cy="215265"/>
          </a:xfrm>
          <a:custGeom>
            <a:avLst/>
            <a:gdLst/>
            <a:ahLst/>
            <a:cxnLst/>
            <a:rect l="l" t="t" r="r" b="b"/>
            <a:pathLst>
              <a:path w="114300" h="215265">
                <a:moveTo>
                  <a:pt x="91020" y="21336"/>
                </a:moveTo>
                <a:lnTo>
                  <a:pt x="110450" y="62067"/>
                </a:lnTo>
                <a:lnTo>
                  <a:pt x="114007" y="87249"/>
                </a:lnTo>
                <a:lnTo>
                  <a:pt x="113441" y="97254"/>
                </a:lnTo>
                <a:lnTo>
                  <a:pt x="100332" y="137205"/>
                </a:lnTo>
                <a:lnTo>
                  <a:pt x="82105" y="160655"/>
                </a:lnTo>
                <a:lnTo>
                  <a:pt x="83178" y="162514"/>
                </a:lnTo>
                <a:lnTo>
                  <a:pt x="104546" y="200914"/>
                </a:lnTo>
                <a:lnTo>
                  <a:pt x="104546" y="203454"/>
                </a:lnTo>
                <a:lnTo>
                  <a:pt x="104546" y="205867"/>
                </a:lnTo>
                <a:lnTo>
                  <a:pt x="103238" y="208407"/>
                </a:lnTo>
                <a:lnTo>
                  <a:pt x="100799" y="211074"/>
                </a:lnTo>
                <a:lnTo>
                  <a:pt x="98361" y="213741"/>
                </a:lnTo>
                <a:lnTo>
                  <a:pt x="96507" y="215138"/>
                </a:lnTo>
                <a:lnTo>
                  <a:pt x="95478" y="215138"/>
                </a:lnTo>
                <a:lnTo>
                  <a:pt x="93649" y="215138"/>
                </a:lnTo>
                <a:lnTo>
                  <a:pt x="91871" y="213868"/>
                </a:lnTo>
                <a:lnTo>
                  <a:pt x="90220" y="211201"/>
                </a:lnTo>
                <a:lnTo>
                  <a:pt x="87904" y="205128"/>
                </a:lnTo>
                <a:lnTo>
                  <a:pt x="85069" y="198723"/>
                </a:lnTo>
                <a:lnTo>
                  <a:pt x="81746" y="191984"/>
                </a:lnTo>
                <a:lnTo>
                  <a:pt x="77965" y="184912"/>
                </a:lnTo>
                <a:lnTo>
                  <a:pt x="72643" y="175260"/>
                </a:lnTo>
                <a:lnTo>
                  <a:pt x="69697" y="170561"/>
                </a:lnTo>
                <a:lnTo>
                  <a:pt x="69456" y="170561"/>
                </a:lnTo>
                <a:lnTo>
                  <a:pt x="68897" y="170561"/>
                </a:lnTo>
                <a:lnTo>
                  <a:pt x="67779" y="170815"/>
                </a:lnTo>
                <a:lnTo>
                  <a:pt x="66116" y="171577"/>
                </a:lnTo>
                <a:lnTo>
                  <a:pt x="59367" y="174057"/>
                </a:lnTo>
                <a:lnTo>
                  <a:pt x="52687" y="175799"/>
                </a:lnTo>
                <a:lnTo>
                  <a:pt x="46076" y="176827"/>
                </a:lnTo>
                <a:lnTo>
                  <a:pt x="39535" y="177165"/>
                </a:lnTo>
                <a:lnTo>
                  <a:pt x="31742" y="176351"/>
                </a:lnTo>
                <a:lnTo>
                  <a:pt x="2957" y="148447"/>
                </a:lnTo>
                <a:lnTo>
                  <a:pt x="0" y="128270"/>
                </a:lnTo>
                <a:lnTo>
                  <a:pt x="839" y="114786"/>
                </a:lnTo>
                <a:lnTo>
                  <a:pt x="13042" y="71120"/>
                </a:lnTo>
                <a:lnTo>
                  <a:pt x="36017" y="31007"/>
                </a:lnTo>
                <a:lnTo>
                  <a:pt x="71370" y="1244"/>
                </a:lnTo>
                <a:lnTo>
                  <a:pt x="79159" y="0"/>
                </a:lnTo>
                <a:lnTo>
                  <a:pt x="81940" y="0"/>
                </a:lnTo>
                <a:lnTo>
                  <a:pt x="84696" y="2286"/>
                </a:lnTo>
                <a:lnTo>
                  <a:pt x="87439" y="6858"/>
                </a:lnTo>
                <a:lnTo>
                  <a:pt x="90182" y="11430"/>
                </a:lnTo>
                <a:lnTo>
                  <a:pt x="91414" y="16256"/>
                </a:lnTo>
                <a:lnTo>
                  <a:pt x="91020" y="2133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19633" y="6991730"/>
            <a:ext cx="86995" cy="137160"/>
          </a:xfrm>
          <a:custGeom>
            <a:avLst/>
            <a:gdLst/>
            <a:ahLst/>
            <a:cxnLst/>
            <a:rect l="l" t="t" r="r" b="b"/>
            <a:pathLst>
              <a:path w="86995" h="137159">
                <a:moveTo>
                  <a:pt x="45504" y="132968"/>
                </a:moveTo>
                <a:lnTo>
                  <a:pt x="45275" y="130555"/>
                </a:lnTo>
                <a:lnTo>
                  <a:pt x="43230" y="126491"/>
                </a:lnTo>
                <a:lnTo>
                  <a:pt x="39623" y="120650"/>
                </a:lnTo>
                <a:lnTo>
                  <a:pt x="36245" y="115188"/>
                </a:lnTo>
                <a:lnTo>
                  <a:pt x="34455" y="112140"/>
                </a:lnTo>
                <a:lnTo>
                  <a:pt x="34455" y="111125"/>
                </a:lnTo>
                <a:lnTo>
                  <a:pt x="34455" y="108585"/>
                </a:lnTo>
                <a:lnTo>
                  <a:pt x="35598" y="106172"/>
                </a:lnTo>
                <a:lnTo>
                  <a:pt x="37871" y="103758"/>
                </a:lnTo>
                <a:lnTo>
                  <a:pt x="40157" y="101345"/>
                </a:lnTo>
                <a:lnTo>
                  <a:pt x="41617" y="100202"/>
                </a:lnTo>
                <a:lnTo>
                  <a:pt x="42252" y="100202"/>
                </a:lnTo>
                <a:lnTo>
                  <a:pt x="42887" y="100202"/>
                </a:lnTo>
                <a:lnTo>
                  <a:pt x="43599" y="100202"/>
                </a:lnTo>
                <a:lnTo>
                  <a:pt x="44399" y="99822"/>
                </a:lnTo>
                <a:lnTo>
                  <a:pt x="47574" y="98678"/>
                </a:lnTo>
                <a:lnTo>
                  <a:pt x="49504" y="100329"/>
                </a:lnTo>
                <a:lnTo>
                  <a:pt x="50203" y="104775"/>
                </a:lnTo>
                <a:lnTo>
                  <a:pt x="50914" y="109219"/>
                </a:lnTo>
                <a:lnTo>
                  <a:pt x="52463" y="113283"/>
                </a:lnTo>
                <a:lnTo>
                  <a:pt x="54825" y="116966"/>
                </a:lnTo>
                <a:lnTo>
                  <a:pt x="57099" y="120903"/>
                </a:lnTo>
                <a:lnTo>
                  <a:pt x="59042" y="122681"/>
                </a:lnTo>
                <a:lnTo>
                  <a:pt x="60388" y="122681"/>
                </a:lnTo>
                <a:lnTo>
                  <a:pt x="65328" y="122681"/>
                </a:lnTo>
                <a:lnTo>
                  <a:pt x="84542" y="85344"/>
                </a:lnTo>
                <a:lnTo>
                  <a:pt x="86969" y="67563"/>
                </a:lnTo>
                <a:lnTo>
                  <a:pt x="86221" y="55393"/>
                </a:lnTo>
                <a:lnTo>
                  <a:pt x="69890" y="11947"/>
                </a:lnTo>
                <a:lnTo>
                  <a:pt x="57365" y="0"/>
                </a:lnTo>
                <a:lnTo>
                  <a:pt x="51576" y="1049"/>
                </a:lnTo>
                <a:lnTo>
                  <a:pt x="19742" y="35829"/>
                </a:lnTo>
                <a:lnTo>
                  <a:pt x="2368" y="82423"/>
                </a:lnTo>
                <a:lnTo>
                  <a:pt x="0" y="103886"/>
                </a:lnTo>
                <a:lnTo>
                  <a:pt x="0" y="114300"/>
                </a:lnTo>
                <a:lnTo>
                  <a:pt x="2362" y="122427"/>
                </a:lnTo>
                <a:lnTo>
                  <a:pt x="6997" y="128269"/>
                </a:lnTo>
                <a:lnTo>
                  <a:pt x="11557" y="134238"/>
                </a:lnTo>
                <a:lnTo>
                  <a:pt x="17424" y="137160"/>
                </a:lnTo>
                <a:lnTo>
                  <a:pt x="24345" y="137160"/>
                </a:lnTo>
                <a:lnTo>
                  <a:pt x="32067" y="137160"/>
                </a:lnTo>
                <a:lnTo>
                  <a:pt x="39090" y="135762"/>
                </a:lnTo>
                <a:lnTo>
                  <a:pt x="45504" y="13296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96416" y="6979284"/>
            <a:ext cx="110489" cy="173990"/>
          </a:xfrm>
          <a:custGeom>
            <a:avLst/>
            <a:gdLst/>
            <a:ahLst/>
            <a:cxnLst/>
            <a:rect l="l" t="t" r="r" b="b"/>
            <a:pathLst>
              <a:path w="110490" h="173990">
                <a:moveTo>
                  <a:pt x="101854" y="109727"/>
                </a:moveTo>
                <a:lnTo>
                  <a:pt x="96093" y="107227"/>
                </a:lnTo>
                <a:lnTo>
                  <a:pt x="89758" y="105632"/>
                </a:lnTo>
                <a:lnTo>
                  <a:pt x="82864" y="104941"/>
                </a:lnTo>
                <a:lnTo>
                  <a:pt x="75425" y="105156"/>
                </a:lnTo>
                <a:lnTo>
                  <a:pt x="73710" y="113919"/>
                </a:lnTo>
                <a:lnTo>
                  <a:pt x="72809" y="122174"/>
                </a:lnTo>
                <a:lnTo>
                  <a:pt x="72809" y="129921"/>
                </a:lnTo>
                <a:lnTo>
                  <a:pt x="72834" y="131699"/>
                </a:lnTo>
                <a:lnTo>
                  <a:pt x="72859" y="133350"/>
                </a:lnTo>
                <a:lnTo>
                  <a:pt x="72885" y="135127"/>
                </a:lnTo>
                <a:lnTo>
                  <a:pt x="72885" y="136778"/>
                </a:lnTo>
                <a:lnTo>
                  <a:pt x="72885" y="138302"/>
                </a:lnTo>
                <a:lnTo>
                  <a:pt x="72885" y="139953"/>
                </a:lnTo>
                <a:lnTo>
                  <a:pt x="72910" y="141604"/>
                </a:lnTo>
                <a:lnTo>
                  <a:pt x="72936" y="143383"/>
                </a:lnTo>
                <a:lnTo>
                  <a:pt x="72961" y="145161"/>
                </a:lnTo>
                <a:lnTo>
                  <a:pt x="73037" y="148209"/>
                </a:lnTo>
                <a:lnTo>
                  <a:pt x="73037" y="150113"/>
                </a:lnTo>
                <a:lnTo>
                  <a:pt x="72961" y="151129"/>
                </a:lnTo>
                <a:lnTo>
                  <a:pt x="72885" y="152273"/>
                </a:lnTo>
                <a:lnTo>
                  <a:pt x="73621" y="154050"/>
                </a:lnTo>
                <a:lnTo>
                  <a:pt x="75031" y="156590"/>
                </a:lnTo>
                <a:lnTo>
                  <a:pt x="76365" y="159131"/>
                </a:lnTo>
                <a:lnTo>
                  <a:pt x="77101" y="160782"/>
                </a:lnTo>
                <a:lnTo>
                  <a:pt x="77101" y="161798"/>
                </a:lnTo>
                <a:lnTo>
                  <a:pt x="77101" y="164084"/>
                </a:lnTo>
                <a:lnTo>
                  <a:pt x="76199" y="166624"/>
                </a:lnTo>
                <a:lnTo>
                  <a:pt x="74561" y="169545"/>
                </a:lnTo>
                <a:lnTo>
                  <a:pt x="72834" y="172338"/>
                </a:lnTo>
                <a:lnTo>
                  <a:pt x="71132" y="173736"/>
                </a:lnTo>
                <a:lnTo>
                  <a:pt x="69545" y="173736"/>
                </a:lnTo>
                <a:lnTo>
                  <a:pt x="65328" y="173736"/>
                </a:lnTo>
                <a:lnTo>
                  <a:pt x="62522" y="172338"/>
                </a:lnTo>
                <a:lnTo>
                  <a:pt x="61188" y="169545"/>
                </a:lnTo>
                <a:lnTo>
                  <a:pt x="59855" y="166624"/>
                </a:lnTo>
                <a:lnTo>
                  <a:pt x="59118" y="162433"/>
                </a:lnTo>
                <a:lnTo>
                  <a:pt x="59118" y="156718"/>
                </a:lnTo>
                <a:lnTo>
                  <a:pt x="59118" y="153670"/>
                </a:lnTo>
                <a:lnTo>
                  <a:pt x="59372" y="148971"/>
                </a:lnTo>
                <a:lnTo>
                  <a:pt x="59753" y="142494"/>
                </a:lnTo>
                <a:lnTo>
                  <a:pt x="60147" y="136144"/>
                </a:lnTo>
                <a:lnTo>
                  <a:pt x="60388" y="131445"/>
                </a:lnTo>
                <a:lnTo>
                  <a:pt x="60477" y="128270"/>
                </a:lnTo>
                <a:lnTo>
                  <a:pt x="60705" y="120776"/>
                </a:lnTo>
                <a:lnTo>
                  <a:pt x="61366" y="113537"/>
                </a:lnTo>
                <a:lnTo>
                  <a:pt x="62382" y="106552"/>
                </a:lnTo>
                <a:lnTo>
                  <a:pt x="61112" y="106172"/>
                </a:lnTo>
                <a:lnTo>
                  <a:pt x="59207" y="106045"/>
                </a:lnTo>
                <a:lnTo>
                  <a:pt x="56730" y="106045"/>
                </a:lnTo>
                <a:lnTo>
                  <a:pt x="21666" y="113157"/>
                </a:lnTo>
                <a:lnTo>
                  <a:pt x="14719" y="114681"/>
                </a:lnTo>
                <a:lnTo>
                  <a:pt x="8597" y="114681"/>
                </a:lnTo>
                <a:lnTo>
                  <a:pt x="6057" y="114681"/>
                </a:lnTo>
                <a:lnTo>
                  <a:pt x="3136" y="112013"/>
                </a:lnTo>
                <a:lnTo>
                  <a:pt x="23342" y="70409"/>
                </a:lnTo>
                <a:lnTo>
                  <a:pt x="44270" y="45321"/>
                </a:lnTo>
                <a:lnTo>
                  <a:pt x="49125" y="39544"/>
                </a:lnTo>
                <a:lnTo>
                  <a:pt x="53448" y="34220"/>
                </a:lnTo>
                <a:lnTo>
                  <a:pt x="57213" y="29337"/>
                </a:lnTo>
                <a:lnTo>
                  <a:pt x="60950" y="24403"/>
                </a:lnTo>
                <a:lnTo>
                  <a:pt x="64947" y="19494"/>
                </a:lnTo>
                <a:lnTo>
                  <a:pt x="69154" y="14585"/>
                </a:lnTo>
                <a:lnTo>
                  <a:pt x="73520" y="9651"/>
                </a:lnTo>
                <a:lnTo>
                  <a:pt x="79425" y="3175"/>
                </a:lnTo>
                <a:lnTo>
                  <a:pt x="83070" y="0"/>
                </a:lnTo>
                <a:lnTo>
                  <a:pt x="84112" y="0"/>
                </a:lnTo>
                <a:lnTo>
                  <a:pt x="88404" y="0"/>
                </a:lnTo>
                <a:lnTo>
                  <a:pt x="90551" y="1524"/>
                </a:lnTo>
                <a:lnTo>
                  <a:pt x="90551" y="4699"/>
                </a:lnTo>
                <a:lnTo>
                  <a:pt x="90157" y="6985"/>
                </a:lnTo>
                <a:lnTo>
                  <a:pt x="88595" y="15112"/>
                </a:lnTo>
                <a:lnTo>
                  <a:pt x="86017" y="28828"/>
                </a:lnTo>
                <a:lnTo>
                  <a:pt x="82901" y="47307"/>
                </a:lnTo>
                <a:lnTo>
                  <a:pt x="80379" y="63119"/>
                </a:lnTo>
                <a:lnTo>
                  <a:pt x="78489" y="76263"/>
                </a:lnTo>
                <a:lnTo>
                  <a:pt x="77266" y="86740"/>
                </a:lnTo>
                <a:lnTo>
                  <a:pt x="80670" y="88773"/>
                </a:lnTo>
                <a:lnTo>
                  <a:pt x="86969" y="89662"/>
                </a:lnTo>
                <a:lnTo>
                  <a:pt x="96037" y="89662"/>
                </a:lnTo>
                <a:lnTo>
                  <a:pt x="97866" y="89662"/>
                </a:lnTo>
                <a:lnTo>
                  <a:pt x="99695" y="89662"/>
                </a:lnTo>
                <a:lnTo>
                  <a:pt x="101536" y="89662"/>
                </a:lnTo>
                <a:lnTo>
                  <a:pt x="104559" y="89662"/>
                </a:lnTo>
                <a:lnTo>
                  <a:pt x="106794" y="90550"/>
                </a:lnTo>
                <a:lnTo>
                  <a:pt x="108216" y="92328"/>
                </a:lnTo>
                <a:lnTo>
                  <a:pt x="109550" y="94234"/>
                </a:lnTo>
                <a:lnTo>
                  <a:pt x="110274" y="98044"/>
                </a:lnTo>
                <a:lnTo>
                  <a:pt x="110274" y="104012"/>
                </a:lnTo>
                <a:lnTo>
                  <a:pt x="110274" y="105663"/>
                </a:lnTo>
                <a:lnTo>
                  <a:pt x="109791" y="107314"/>
                </a:lnTo>
                <a:lnTo>
                  <a:pt x="108851" y="108712"/>
                </a:lnTo>
                <a:lnTo>
                  <a:pt x="107899" y="110109"/>
                </a:lnTo>
                <a:lnTo>
                  <a:pt x="106781" y="110871"/>
                </a:lnTo>
                <a:lnTo>
                  <a:pt x="105587" y="110871"/>
                </a:lnTo>
                <a:lnTo>
                  <a:pt x="104076" y="110871"/>
                </a:lnTo>
                <a:lnTo>
                  <a:pt x="102870" y="110489"/>
                </a:lnTo>
                <a:lnTo>
                  <a:pt x="101854" y="109727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20051" y="7011034"/>
            <a:ext cx="49530" cy="63500"/>
          </a:xfrm>
          <a:custGeom>
            <a:avLst/>
            <a:gdLst/>
            <a:ahLst/>
            <a:cxnLst/>
            <a:rect l="l" t="t" r="r" b="b"/>
            <a:pathLst>
              <a:path w="49530" h="63500">
                <a:moveTo>
                  <a:pt x="49326" y="0"/>
                </a:moveTo>
                <a:lnTo>
                  <a:pt x="47371" y="2921"/>
                </a:lnTo>
                <a:lnTo>
                  <a:pt x="42799" y="8382"/>
                </a:lnTo>
                <a:lnTo>
                  <a:pt x="35801" y="16510"/>
                </a:lnTo>
                <a:lnTo>
                  <a:pt x="29984" y="23495"/>
                </a:lnTo>
                <a:lnTo>
                  <a:pt x="25742" y="28575"/>
                </a:lnTo>
                <a:lnTo>
                  <a:pt x="23317" y="32512"/>
                </a:lnTo>
                <a:lnTo>
                  <a:pt x="18695" y="39229"/>
                </a:lnTo>
                <a:lnTo>
                  <a:pt x="13230" y="46243"/>
                </a:lnTo>
                <a:lnTo>
                  <a:pt x="6979" y="53568"/>
                </a:lnTo>
                <a:lnTo>
                  <a:pt x="0" y="61213"/>
                </a:lnTo>
                <a:lnTo>
                  <a:pt x="0" y="62357"/>
                </a:lnTo>
                <a:lnTo>
                  <a:pt x="482" y="62991"/>
                </a:lnTo>
                <a:lnTo>
                  <a:pt x="1435" y="62991"/>
                </a:lnTo>
                <a:lnTo>
                  <a:pt x="3492" y="61595"/>
                </a:lnTo>
                <a:lnTo>
                  <a:pt x="11303" y="60451"/>
                </a:lnTo>
                <a:lnTo>
                  <a:pt x="24752" y="59054"/>
                </a:lnTo>
                <a:lnTo>
                  <a:pt x="32308" y="58293"/>
                </a:lnTo>
                <a:lnTo>
                  <a:pt x="37884" y="57276"/>
                </a:lnTo>
                <a:lnTo>
                  <a:pt x="41376" y="55752"/>
                </a:lnTo>
                <a:lnTo>
                  <a:pt x="41757" y="50673"/>
                </a:lnTo>
                <a:lnTo>
                  <a:pt x="42595" y="45212"/>
                </a:lnTo>
                <a:lnTo>
                  <a:pt x="43687" y="38988"/>
                </a:lnTo>
                <a:lnTo>
                  <a:pt x="46112" y="24770"/>
                </a:lnTo>
                <a:lnTo>
                  <a:pt x="47879" y="13541"/>
                </a:lnTo>
                <a:lnTo>
                  <a:pt x="48960" y="5288"/>
                </a:lnTo>
                <a:lnTo>
                  <a:pt x="4932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275578" y="705929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587755" y="7003403"/>
            <a:ext cx="6233160" cy="100203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114"/>
              </a:spcBef>
              <a:tabLst>
                <a:tab pos="5905500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</a:t>
            </a:r>
            <a:r>
              <a:rPr sz="1350" b="1" i="1" spc="-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Find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th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dirty="0">
                <a:latin typeface="Segoe Print"/>
                <a:cs typeface="Segoe Print"/>
              </a:rPr>
              <a:t>n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5" dirty="0">
                <a:latin typeface="Segoe Print"/>
                <a:cs typeface="Segoe Print"/>
              </a:rPr>
              <a:t>s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wher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dirty="0">
                <a:latin typeface="Segoe Print"/>
                <a:cs typeface="Segoe Print"/>
              </a:rPr>
              <a:t>a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10" dirty="0">
                <a:latin typeface="Segoe Print"/>
                <a:cs typeface="Segoe Print"/>
              </a:rPr>
              <a:t>ge</a:t>
            </a:r>
            <a:r>
              <a:rPr sz="1300" b="1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t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5" dirty="0">
                <a:latin typeface="Segoe Print"/>
                <a:cs typeface="Segoe Print"/>
              </a:rPr>
              <a:t>o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</a:t>
            </a:r>
            <a:r>
              <a:rPr sz="1300" b="1" spc="-10" dirty="0">
                <a:latin typeface="Segoe Print"/>
                <a:cs typeface="Segoe Print"/>
              </a:rPr>
              <a:t>gra</a:t>
            </a:r>
            <a:r>
              <a:rPr sz="1300" b="1" spc="10" dirty="0">
                <a:latin typeface="Segoe Print"/>
                <a:cs typeface="Segoe Print"/>
              </a:rPr>
              <a:t>p</a:t>
            </a:r>
            <a:r>
              <a:rPr sz="1300" b="1" spc="-5" dirty="0">
                <a:latin typeface="Segoe Print"/>
                <a:cs typeface="Segoe Print"/>
              </a:rPr>
              <a:t>h</a:t>
            </a:r>
            <a:r>
              <a:rPr sz="1300" b="1" spc="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f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f(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)=</a:t>
            </a:r>
            <a:r>
              <a:rPr sz="1300" b="1" spc="10" dirty="0">
                <a:latin typeface="Segoe Print"/>
                <a:cs typeface="Segoe Print"/>
              </a:rPr>
              <a:t>2</a:t>
            </a:r>
            <a:r>
              <a:rPr sz="1950" b="1" spc="847" baseline="-6410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and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crosses </a:t>
            </a:r>
            <a:r>
              <a:rPr sz="1300" b="1" spc="-10" dirty="0">
                <a:latin typeface="Segoe Print"/>
                <a:cs typeface="Segoe Print"/>
              </a:rPr>
              <a:t>(a) </a:t>
            </a:r>
            <a:r>
              <a:rPr sz="1300" b="1" spc="-5" dirty="0">
                <a:latin typeface="Segoe Print"/>
                <a:cs typeface="Segoe Print"/>
              </a:rPr>
              <a:t>the </a:t>
            </a:r>
            <a:r>
              <a:rPr sz="1300" b="1" dirty="0">
                <a:latin typeface="Segoe Print"/>
                <a:cs typeface="Segoe Print"/>
              </a:rPr>
              <a:t>x-axis </a:t>
            </a:r>
            <a:r>
              <a:rPr sz="1300" b="1" spc="-5" dirty="0">
                <a:latin typeface="Segoe Print"/>
                <a:cs typeface="Segoe Print"/>
              </a:rPr>
              <a:t>and (b)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-210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y-axis</a:t>
            </a:r>
            <a:endParaRPr sz="1300">
              <a:latin typeface="Segoe Print"/>
              <a:cs typeface="Segoe Print"/>
            </a:endParaRPr>
          </a:p>
          <a:p>
            <a:pPr marL="3910329">
              <a:lnSpc>
                <a:spcPct val="100000"/>
              </a:lnSpc>
              <a:spcBef>
                <a:spcPts val="1875"/>
              </a:spcBef>
              <a:tabLst>
                <a:tab pos="4326890" algn="l"/>
              </a:tabLst>
            </a:pPr>
            <a:r>
              <a:rPr sz="1300" b="1" spc="-5" dirty="0">
                <a:latin typeface="Segoe Print"/>
                <a:cs typeface="Segoe Print"/>
              </a:rPr>
              <a:t>Sol.	(-1,0)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,(0,1)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05188" y="8218804"/>
            <a:ext cx="109220" cy="215265"/>
          </a:xfrm>
          <a:custGeom>
            <a:avLst/>
            <a:gdLst/>
            <a:ahLst/>
            <a:cxnLst/>
            <a:rect l="l" t="t" r="r" b="b"/>
            <a:pathLst>
              <a:path w="109220" h="215265">
                <a:moveTo>
                  <a:pt x="84147" y="170560"/>
                </a:moveTo>
                <a:lnTo>
                  <a:pt x="66755" y="170560"/>
                </a:lnTo>
                <a:lnTo>
                  <a:pt x="69574" y="175259"/>
                </a:lnTo>
                <a:lnTo>
                  <a:pt x="74680" y="184911"/>
                </a:lnTo>
                <a:lnTo>
                  <a:pt x="78299" y="191984"/>
                </a:lnTo>
                <a:lnTo>
                  <a:pt x="81482" y="198723"/>
                </a:lnTo>
                <a:lnTo>
                  <a:pt x="84200" y="205128"/>
                </a:lnTo>
                <a:lnTo>
                  <a:pt x="86427" y="211200"/>
                </a:lnTo>
                <a:lnTo>
                  <a:pt x="88002" y="213867"/>
                </a:lnTo>
                <a:lnTo>
                  <a:pt x="89704" y="215137"/>
                </a:lnTo>
                <a:lnTo>
                  <a:pt x="92447" y="215137"/>
                </a:lnTo>
                <a:lnTo>
                  <a:pt x="94225" y="213740"/>
                </a:lnTo>
                <a:lnTo>
                  <a:pt x="98899" y="208406"/>
                </a:lnTo>
                <a:lnTo>
                  <a:pt x="100156" y="205866"/>
                </a:lnTo>
                <a:lnTo>
                  <a:pt x="100156" y="200913"/>
                </a:lnTo>
                <a:lnTo>
                  <a:pt x="97082" y="194436"/>
                </a:lnTo>
                <a:lnTo>
                  <a:pt x="91304" y="183641"/>
                </a:lnTo>
                <a:lnTo>
                  <a:pt x="85996" y="173894"/>
                </a:lnTo>
                <a:lnTo>
                  <a:pt x="84147" y="170560"/>
                </a:lnTo>
                <a:close/>
              </a:path>
              <a:path w="109220" h="215265">
                <a:moveTo>
                  <a:pt x="78502" y="0"/>
                </a:moveTo>
                <a:lnTo>
                  <a:pt x="75823" y="0"/>
                </a:lnTo>
                <a:lnTo>
                  <a:pt x="68360" y="1244"/>
                </a:lnTo>
                <a:lnTo>
                  <a:pt x="34487" y="31007"/>
                </a:lnTo>
                <a:lnTo>
                  <a:pt x="12462" y="71119"/>
                </a:lnTo>
                <a:lnTo>
                  <a:pt x="770" y="114786"/>
                </a:lnTo>
                <a:lnTo>
                  <a:pt x="0" y="128777"/>
                </a:lnTo>
                <a:lnTo>
                  <a:pt x="602" y="137794"/>
                </a:lnTo>
                <a:lnTo>
                  <a:pt x="23424" y="173894"/>
                </a:lnTo>
                <a:lnTo>
                  <a:pt x="37862" y="177164"/>
                </a:lnTo>
                <a:lnTo>
                  <a:pt x="44125" y="176827"/>
                </a:lnTo>
                <a:lnTo>
                  <a:pt x="50456" y="175799"/>
                </a:lnTo>
                <a:lnTo>
                  <a:pt x="56856" y="174057"/>
                </a:lnTo>
                <a:lnTo>
                  <a:pt x="63326" y="171576"/>
                </a:lnTo>
                <a:lnTo>
                  <a:pt x="64913" y="170814"/>
                </a:lnTo>
                <a:lnTo>
                  <a:pt x="65993" y="170560"/>
                </a:lnTo>
                <a:lnTo>
                  <a:pt x="84147" y="170560"/>
                </a:lnTo>
                <a:lnTo>
                  <a:pt x="78655" y="160654"/>
                </a:lnTo>
                <a:lnTo>
                  <a:pt x="79475" y="159765"/>
                </a:lnTo>
                <a:lnTo>
                  <a:pt x="30534" y="159765"/>
                </a:lnTo>
                <a:lnTo>
                  <a:pt x="24921" y="156844"/>
                </a:lnTo>
                <a:lnTo>
                  <a:pt x="20552" y="150875"/>
                </a:lnTo>
                <a:lnTo>
                  <a:pt x="16107" y="145033"/>
                </a:lnTo>
                <a:lnTo>
                  <a:pt x="13930" y="137205"/>
                </a:lnTo>
                <a:lnTo>
                  <a:pt x="13847" y="126491"/>
                </a:lnTo>
                <a:lnTo>
                  <a:pt x="14418" y="116034"/>
                </a:lnTo>
                <a:lnTo>
                  <a:pt x="27463" y="69340"/>
                </a:lnTo>
                <a:lnTo>
                  <a:pt x="51260" y="32089"/>
                </a:lnTo>
                <a:lnTo>
                  <a:pt x="68812" y="22605"/>
                </a:lnTo>
                <a:lnTo>
                  <a:pt x="88019" y="22605"/>
                </a:lnTo>
                <a:lnTo>
                  <a:pt x="87189" y="21335"/>
                </a:lnTo>
                <a:lnTo>
                  <a:pt x="87557" y="16255"/>
                </a:lnTo>
                <a:lnTo>
                  <a:pt x="86389" y="11429"/>
                </a:lnTo>
                <a:lnTo>
                  <a:pt x="81131" y="2285"/>
                </a:lnTo>
                <a:lnTo>
                  <a:pt x="78502" y="0"/>
                </a:lnTo>
                <a:close/>
              </a:path>
              <a:path w="109220" h="215265">
                <a:moveTo>
                  <a:pt x="59427" y="121284"/>
                </a:moveTo>
                <a:lnTo>
                  <a:pt x="56392" y="122427"/>
                </a:lnTo>
                <a:lnTo>
                  <a:pt x="55617" y="122808"/>
                </a:lnTo>
                <a:lnTo>
                  <a:pt x="53712" y="122808"/>
                </a:lnTo>
                <a:lnTo>
                  <a:pt x="52315" y="123951"/>
                </a:lnTo>
                <a:lnTo>
                  <a:pt x="47946" y="128777"/>
                </a:lnTo>
                <a:lnTo>
                  <a:pt x="46854" y="131190"/>
                </a:lnTo>
                <a:lnTo>
                  <a:pt x="46854" y="134746"/>
                </a:lnTo>
                <a:lnTo>
                  <a:pt x="48581" y="137794"/>
                </a:lnTo>
                <a:lnTo>
                  <a:pt x="55261" y="149097"/>
                </a:lnTo>
                <a:lnTo>
                  <a:pt x="57230" y="153161"/>
                </a:lnTo>
                <a:lnTo>
                  <a:pt x="57446" y="155574"/>
                </a:lnTo>
                <a:lnTo>
                  <a:pt x="51299" y="158368"/>
                </a:lnTo>
                <a:lnTo>
                  <a:pt x="44568" y="159765"/>
                </a:lnTo>
                <a:lnTo>
                  <a:pt x="79475" y="159765"/>
                </a:lnTo>
                <a:lnTo>
                  <a:pt x="85030" y="153743"/>
                </a:lnTo>
                <a:lnTo>
                  <a:pt x="90871" y="145938"/>
                </a:lnTo>
                <a:lnTo>
                  <a:pt x="91261" y="145287"/>
                </a:lnTo>
                <a:lnTo>
                  <a:pt x="70412" y="145287"/>
                </a:lnTo>
                <a:lnTo>
                  <a:pt x="68546" y="143509"/>
                </a:lnTo>
                <a:lnTo>
                  <a:pt x="66374" y="139572"/>
                </a:lnTo>
                <a:lnTo>
                  <a:pt x="64113" y="135889"/>
                </a:lnTo>
                <a:lnTo>
                  <a:pt x="62627" y="131825"/>
                </a:lnTo>
                <a:lnTo>
                  <a:pt x="61281" y="122935"/>
                </a:lnTo>
                <a:lnTo>
                  <a:pt x="59427" y="121284"/>
                </a:lnTo>
                <a:close/>
              </a:path>
              <a:path w="109220" h="215265">
                <a:moveTo>
                  <a:pt x="88019" y="22605"/>
                </a:moveTo>
                <a:lnTo>
                  <a:pt x="68812" y="22605"/>
                </a:lnTo>
                <a:lnTo>
                  <a:pt x="72175" y="23921"/>
                </a:lnTo>
                <a:lnTo>
                  <a:pt x="76186" y="27892"/>
                </a:lnTo>
                <a:lnTo>
                  <a:pt x="94338" y="66246"/>
                </a:lnTo>
                <a:lnTo>
                  <a:pt x="97171" y="90169"/>
                </a:lnTo>
                <a:lnTo>
                  <a:pt x="96586" y="99006"/>
                </a:lnTo>
                <a:lnTo>
                  <a:pt x="81944" y="139064"/>
                </a:lnTo>
                <a:lnTo>
                  <a:pt x="76432" y="145287"/>
                </a:lnTo>
                <a:lnTo>
                  <a:pt x="91261" y="145287"/>
                </a:lnTo>
                <a:lnTo>
                  <a:pt x="107060" y="107283"/>
                </a:lnTo>
                <a:lnTo>
                  <a:pt x="109224" y="87248"/>
                </a:lnTo>
                <a:lnTo>
                  <a:pt x="108840" y="79124"/>
                </a:lnTo>
                <a:lnTo>
                  <a:pt x="96159" y="36210"/>
                </a:lnTo>
                <a:lnTo>
                  <a:pt x="91892" y="28529"/>
                </a:lnTo>
                <a:lnTo>
                  <a:pt x="88019" y="226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96455" y="8239632"/>
            <a:ext cx="110489" cy="157480"/>
          </a:xfrm>
          <a:custGeom>
            <a:avLst/>
            <a:gdLst/>
            <a:ahLst/>
            <a:cxnLst/>
            <a:rect l="l" t="t" r="r" b="b"/>
            <a:pathLst>
              <a:path w="110490" h="157479">
                <a:moveTo>
                  <a:pt x="10591" y="125602"/>
                </a:moveTo>
                <a:lnTo>
                  <a:pt x="3048" y="125602"/>
                </a:lnTo>
                <a:lnTo>
                  <a:pt x="0" y="129286"/>
                </a:lnTo>
                <a:lnTo>
                  <a:pt x="0" y="140207"/>
                </a:lnTo>
                <a:lnTo>
                  <a:pt x="3098" y="144525"/>
                </a:lnTo>
                <a:lnTo>
                  <a:pt x="9143" y="149732"/>
                </a:lnTo>
                <a:lnTo>
                  <a:pt x="15112" y="154812"/>
                </a:lnTo>
                <a:lnTo>
                  <a:pt x="22491" y="157352"/>
                </a:lnTo>
                <a:lnTo>
                  <a:pt x="30949" y="157352"/>
                </a:lnTo>
                <a:lnTo>
                  <a:pt x="69636" y="137540"/>
                </a:lnTo>
                <a:lnTo>
                  <a:pt x="25768" y="137540"/>
                </a:lnTo>
                <a:lnTo>
                  <a:pt x="19227" y="134619"/>
                </a:lnTo>
                <a:lnTo>
                  <a:pt x="13652" y="128524"/>
                </a:lnTo>
                <a:lnTo>
                  <a:pt x="12064" y="126492"/>
                </a:lnTo>
                <a:lnTo>
                  <a:pt x="10591" y="125602"/>
                </a:lnTo>
                <a:close/>
              </a:path>
              <a:path w="110490" h="157479">
                <a:moveTo>
                  <a:pt x="102616" y="0"/>
                </a:moveTo>
                <a:lnTo>
                  <a:pt x="98577" y="0"/>
                </a:lnTo>
                <a:lnTo>
                  <a:pt x="96202" y="762"/>
                </a:lnTo>
                <a:lnTo>
                  <a:pt x="92481" y="2286"/>
                </a:lnTo>
                <a:lnTo>
                  <a:pt x="87693" y="4444"/>
                </a:lnTo>
                <a:lnTo>
                  <a:pt x="83096" y="5587"/>
                </a:lnTo>
                <a:lnTo>
                  <a:pt x="41281" y="8251"/>
                </a:lnTo>
                <a:lnTo>
                  <a:pt x="17830" y="47878"/>
                </a:lnTo>
                <a:lnTo>
                  <a:pt x="15544" y="52705"/>
                </a:lnTo>
                <a:lnTo>
                  <a:pt x="15163" y="53593"/>
                </a:lnTo>
                <a:lnTo>
                  <a:pt x="13296" y="56895"/>
                </a:lnTo>
                <a:lnTo>
                  <a:pt x="12344" y="59817"/>
                </a:lnTo>
                <a:lnTo>
                  <a:pt x="12344" y="64896"/>
                </a:lnTo>
                <a:lnTo>
                  <a:pt x="13677" y="67563"/>
                </a:lnTo>
                <a:lnTo>
                  <a:pt x="18948" y="73406"/>
                </a:lnTo>
                <a:lnTo>
                  <a:pt x="22720" y="75437"/>
                </a:lnTo>
                <a:lnTo>
                  <a:pt x="33261" y="77343"/>
                </a:lnTo>
                <a:lnTo>
                  <a:pt x="39014" y="78231"/>
                </a:lnTo>
                <a:lnTo>
                  <a:pt x="44754" y="79248"/>
                </a:lnTo>
                <a:lnTo>
                  <a:pt x="69380" y="98551"/>
                </a:lnTo>
                <a:lnTo>
                  <a:pt x="69380" y="113156"/>
                </a:lnTo>
                <a:lnTo>
                  <a:pt x="38973" y="136911"/>
                </a:lnTo>
                <a:lnTo>
                  <a:pt x="33083" y="137540"/>
                </a:lnTo>
                <a:lnTo>
                  <a:pt x="69636" y="137540"/>
                </a:lnTo>
                <a:lnTo>
                  <a:pt x="83096" y="111506"/>
                </a:lnTo>
                <a:lnTo>
                  <a:pt x="83096" y="95884"/>
                </a:lnTo>
                <a:lnTo>
                  <a:pt x="55727" y="64134"/>
                </a:lnTo>
                <a:lnTo>
                  <a:pt x="37134" y="60070"/>
                </a:lnTo>
                <a:lnTo>
                  <a:pt x="31534" y="57912"/>
                </a:lnTo>
                <a:lnTo>
                  <a:pt x="28740" y="55244"/>
                </a:lnTo>
                <a:lnTo>
                  <a:pt x="28968" y="54609"/>
                </a:lnTo>
                <a:lnTo>
                  <a:pt x="29514" y="53593"/>
                </a:lnTo>
                <a:lnTo>
                  <a:pt x="30187" y="52069"/>
                </a:lnTo>
                <a:lnTo>
                  <a:pt x="30860" y="50673"/>
                </a:lnTo>
                <a:lnTo>
                  <a:pt x="31737" y="48768"/>
                </a:lnTo>
                <a:lnTo>
                  <a:pt x="36677" y="37337"/>
                </a:lnTo>
                <a:lnTo>
                  <a:pt x="40220" y="30861"/>
                </a:lnTo>
                <a:lnTo>
                  <a:pt x="43078" y="26543"/>
                </a:lnTo>
                <a:lnTo>
                  <a:pt x="47244" y="24383"/>
                </a:lnTo>
                <a:lnTo>
                  <a:pt x="53136" y="23368"/>
                </a:lnTo>
                <a:lnTo>
                  <a:pt x="99339" y="23368"/>
                </a:lnTo>
                <a:lnTo>
                  <a:pt x="102844" y="22478"/>
                </a:lnTo>
                <a:lnTo>
                  <a:pt x="105549" y="20446"/>
                </a:lnTo>
                <a:lnTo>
                  <a:pt x="107429" y="17018"/>
                </a:lnTo>
                <a:lnTo>
                  <a:pt x="109308" y="13715"/>
                </a:lnTo>
                <a:lnTo>
                  <a:pt x="110248" y="10794"/>
                </a:lnTo>
                <a:lnTo>
                  <a:pt x="110248" y="7112"/>
                </a:lnTo>
                <a:lnTo>
                  <a:pt x="109397" y="5587"/>
                </a:lnTo>
                <a:lnTo>
                  <a:pt x="107734" y="4318"/>
                </a:lnTo>
                <a:lnTo>
                  <a:pt x="105397" y="1396"/>
                </a:lnTo>
                <a:lnTo>
                  <a:pt x="102616" y="0"/>
                </a:lnTo>
                <a:close/>
              </a:path>
              <a:path w="110490" h="157479">
                <a:moveTo>
                  <a:pt x="99339" y="23368"/>
                </a:moveTo>
                <a:lnTo>
                  <a:pt x="60604" y="23368"/>
                </a:lnTo>
                <a:lnTo>
                  <a:pt x="86080" y="24511"/>
                </a:lnTo>
                <a:lnTo>
                  <a:pt x="91338" y="24511"/>
                </a:lnTo>
                <a:lnTo>
                  <a:pt x="95757" y="24130"/>
                </a:lnTo>
                <a:lnTo>
                  <a:pt x="99339" y="23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05155" y="8218804"/>
            <a:ext cx="109855" cy="215265"/>
          </a:xfrm>
          <a:custGeom>
            <a:avLst/>
            <a:gdLst/>
            <a:ahLst/>
            <a:cxnLst/>
            <a:rect l="l" t="t" r="r" b="b"/>
            <a:pathLst>
              <a:path w="109854" h="215265">
                <a:moveTo>
                  <a:pt x="87223" y="21335"/>
                </a:moveTo>
                <a:lnTo>
                  <a:pt x="105850" y="62067"/>
                </a:lnTo>
                <a:lnTo>
                  <a:pt x="109258" y="87248"/>
                </a:lnTo>
                <a:lnTo>
                  <a:pt x="108713" y="97254"/>
                </a:lnTo>
                <a:lnTo>
                  <a:pt x="96143" y="137205"/>
                </a:lnTo>
                <a:lnTo>
                  <a:pt x="78689" y="160654"/>
                </a:lnTo>
                <a:lnTo>
                  <a:pt x="79711" y="162514"/>
                </a:lnTo>
                <a:lnTo>
                  <a:pt x="100190" y="200913"/>
                </a:lnTo>
                <a:lnTo>
                  <a:pt x="100190" y="203453"/>
                </a:lnTo>
                <a:lnTo>
                  <a:pt x="100190" y="205866"/>
                </a:lnTo>
                <a:lnTo>
                  <a:pt x="98932" y="208406"/>
                </a:lnTo>
                <a:lnTo>
                  <a:pt x="96596" y="211073"/>
                </a:lnTo>
                <a:lnTo>
                  <a:pt x="94259" y="213740"/>
                </a:lnTo>
                <a:lnTo>
                  <a:pt x="92481" y="215137"/>
                </a:lnTo>
                <a:lnTo>
                  <a:pt x="91490" y="215137"/>
                </a:lnTo>
                <a:lnTo>
                  <a:pt x="89738" y="215137"/>
                </a:lnTo>
                <a:lnTo>
                  <a:pt x="88036" y="213867"/>
                </a:lnTo>
                <a:lnTo>
                  <a:pt x="86461" y="211200"/>
                </a:lnTo>
                <a:lnTo>
                  <a:pt x="84234" y="205128"/>
                </a:lnTo>
                <a:lnTo>
                  <a:pt x="81516" y="198723"/>
                </a:lnTo>
                <a:lnTo>
                  <a:pt x="78333" y="191984"/>
                </a:lnTo>
                <a:lnTo>
                  <a:pt x="74714" y="184911"/>
                </a:lnTo>
                <a:lnTo>
                  <a:pt x="69608" y="175259"/>
                </a:lnTo>
                <a:lnTo>
                  <a:pt x="66789" y="170560"/>
                </a:lnTo>
                <a:lnTo>
                  <a:pt x="66560" y="170560"/>
                </a:lnTo>
                <a:lnTo>
                  <a:pt x="66027" y="170560"/>
                </a:lnTo>
                <a:lnTo>
                  <a:pt x="64947" y="170814"/>
                </a:lnTo>
                <a:lnTo>
                  <a:pt x="63360" y="171576"/>
                </a:lnTo>
                <a:lnTo>
                  <a:pt x="56890" y="174057"/>
                </a:lnTo>
                <a:lnTo>
                  <a:pt x="50490" y="175799"/>
                </a:lnTo>
                <a:lnTo>
                  <a:pt x="44159" y="176827"/>
                </a:lnTo>
                <a:lnTo>
                  <a:pt x="37896" y="177164"/>
                </a:lnTo>
                <a:lnTo>
                  <a:pt x="30419" y="176351"/>
                </a:lnTo>
                <a:lnTo>
                  <a:pt x="2833" y="148447"/>
                </a:lnTo>
                <a:lnTo>
                  <a:pt x="0" y="128269"/>
                </a:lnTo>
                <a:lnTo>
                  <a:pt x="804" y="114786"/>
                </a:lnTo>
                <a:lnTo>
                  <a:pt x="12496" y="71119"/>
                </a:lnTo>
                <a:lnTo>
                  <a:pt x="34520" y="31007"/>
                </a:lnTo>
                <a:lnTo>
                  <a:pt x="68394" y="1244"/>
                </a:lnTo>
                <a:lnTo>
                  <a:pt x="75857" y="0"/>
                </a:lnTo>
                <a:lnTo>
                  <a:pt x="78536" y="0"/>
                </a:lnTo>
                <a:lnTo>
                  <a:pt x="81165" y="2285"/>
                </a:lnTo>
                <a:lnTo>
                  <a:pt x="83794" y="6857"/>
                </a:lnTo>
                <a:lnTo>
                  <a:pt x="86423" y="11429"/>
                </a:lnTo>
                <a:lnTo>
                  <a:pt x="87591" y="16255"/>
                </a:lnTo>
                <a:lnTo>
                  <a:pt x="87223" y="2133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19036" y="8241410"/>
            <a:ext cx="83820" cy="137160"/>
          </a:xfrm>
          <a:custGeom>
            <a:avLst/>
            <a:gdLst/>
            <a:ahLst/>
            <a:cxnLst/>
            <a:rect l="l" t="t" r="r" b="b"/>
            <a:pathLst>
              <a:path w="83820" h="137159">
                <a:moveTo>
                  <a:pt x="43599" y="132969"/>
                </a:moveTo>
                <a:lnTo>
                  <a:pt x="43383" y="130556"/>
                </a:lnTo>
                <a:lnTo>
                  <a:pt x="41414" y="126492"/>
                </a:lnTo>
                <a:lnTo>
                  <a:pt x="37960" y="120650"/>
                </a:lnTo>
                <a:lnTo>
                  <a:pt x="34734" y="115189"/>
                </a:lnTo>
                <a:lnTo>
                  <a:pt x="33007" y="112141"/>
                </a:lnTo>
                <a:lnTo>
                  <a:pt x="33007" y="111125"/>
                </a:lnTo>
                <a:lnTo>
                  <a:pt x="33007" y="108585"/>
                </a:lnTo>
                <a:lnTo>
                  <a:pt x="34099" y="106172"/>
                </a:lnTo>
                <a:lnTo>
                  <a:pt x="36283" y="103759"/>
                </a:lnTo>
                <a:lnTo>
                  <a:pt x="38468" y="101346"/>
                </a:lnTo>
                <a:lnTo>
                  <a:pt x="39865" y="100203"/>
                </a:lnTo>
                <a:lnTo>
                  <a:pt x="40474" y="100203"/>
                </a:lnTo>
                <a:lnTo>
                  <a:pt x="41084" y="100203"/>
                </a:lnTo>
                <a:lnTo>
                  <a:pt x="41770" y="100203"/>
                </a:lnTo>
                <a:lnTo>
                  <a:pt x="42545" y="99822"/>
                </a:lnTo>
                <a:lnTo>
                  <a:pt x="45580" y="98679"/>
                </a:lnTo>
                <a:lnTo>
                  <a:pt x="47434" y="100330"/>
                </a:lnTo>
                <a:lnTo>
                  <a:pt x="48107" y="104775"/>
                </a:lnTo>
                <a:lnTo>
                  <a:pt x="48780" y="109220"/>
                </a:lnTo>
                <a:lnTo>
                  <a:pt x="50266" y="113284"/>
                </a:lnTo>
                <a:lnTo>
                  <a:pt x="52527" y="116967"/>
                </a:lnTo>
                <a:lnTo>
                  <a:pt x="54698" y="120904"/>
                </a:lnTo>
                <a:lnTo>
                  <a:pt x="56565" y="122681"/>
                </a:lnTo>
                <a:lnTo>
                  <a:pt x="57861" y="122681"/>
                </a:lnTo>
                <a:lnTo>
                  <a:pt x="62585" y="122681"/>
                </a:lnTo>
                <a:lnTo>
                  <a:pt x="81000" y="85391"/>
                </a:lnTo>
                <a:lnTo>
                  <a:pt x="83324" y="67564"/>
                </a:lnTo>
                <a:lnTo>
                  <a:pt x="82609" y="55393"/>
                </a:lnTo>
                <a:lnTo>
                  <a:pt x="66972" y="11947"/>
                </a:lnTo>
                <a:lnTo>
                  <a:pt x="54965" y="0"/>
                </a:lnTo>
                <a:lnTo>
                  <a:pt x="49421" y="1049"/>
                </a:lnTo>
                <a:lnTo>
                  <a:pt x="18913" y="35829"/>
                </a:lnTo>
                <a:lnTo>
                  <a:pt x="2266" y="82423"/>
                </a:lnTo>
                <a:lnTo>
                  <a:pt x="0" y="103886"/>
                </a:lnTo>
                <a:lnTo>
                  <a:pt x="0" y="114300"/>
                </a:lnTo>
                <a:lnTo>
                  <a:pt x="2260" y="122428"/>
                </a:lnTo>
                <a:lnTo>
                  <a:pt x="6705" y="128270"/>
                </a:lnTo>
                <a:lnTo>
                  <a:pt x="11074" y="134239"/>
                </a:lnTo>
                <a:lnTo>
                  <a:pt x="16687" y="137160"/>
                </a:lnTo>
                <a:lnTo>
                  <a:pt x="23329" y="137160"/>
                </a:lnTo>
                <a:lnTo>
                  <a:pt x="30721" y="137160"/>
                </a:lnTo>
                <a:lnTo>
                  <a:pt x="37452" y="135762"/>
                </a:lnTo>
                <a:lnTo>
                  <a:pt x="43599" y="13296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96455" y="8239632"/>
            <a:ext cx="110489" cy="157480"/>
          </a:xfrm>
          <a:custGeom>
            <a:avLst/>
            <a:gdLst/>
            <a:ahLst/>
            <a:cxnLst/>
            <a:rect l="l" t="t" r="r" b="b"/>
            <a:pathLst>
              <a:path w="110490" h="157479">
                <a:moveTo>
                  <a:pt x="43078" y="26543"/>
                </a:moveTo>
                <a:lnTo>
                  <a:pt x="40220" y="30861"/>
                </a:lnTo>
                <a:lnTo>
                  <a:pt x="36677" y="37337"/>
                </a:lnTo>
                <a:lnTo>
                  <a:pt x="32778" y="46355"/>
                </a:lnTo>
                <a:lnTo>
                  <a:pt x="31737" y="48768"/>
                </a:lnTo>
                <a:lnTo>
                  <a:pt x="30860" y="50673"/>
                </a:lnTo>
                <a:lnTo>
                  <a:pt x="30187" y="52069"/>
                </a:lnTo>
                <a:lnTo>
                  <a:pt x="29514" y="53593"/>
                </a:lnTo>
                <a:lnTo>
                  <a:pt x="28968" y="54609"/>
                </a:lnTo>
                <a:lnTo>
                  <a:pt x="28740" y="55244"/>
                </a:lnTo>
                <a:lnTo>
                  <a:pt x="31534" y="57912"/>
                </a:lnTo>
                <a:lnTo>
                  <a:pt x="37134" y="60070"/>
                </a:lnTo>
                <a:lnTo>
                  <a:pt x="45288" y="61849"/>
                </a:lnTo>
                <a:lnTo>
                  <a:pt x="55727" y="64134"/>
                </a:lnTo>
                <a:lnTo>
                  <a:pt x="63614" y="66801"/>
                </a:lnTo>
                <a:lnTo>
                  <a:pt x="68694" y="69723"/>
                </a:lnTo>
                <a:lnTo>
                  <a:pt x="73774" y="72643"/>
                </a:lnTo>
                <a:lnTo>
                  <a:pt x="77495" y="76962"/>
                </a:lnTo>
                <a:lnTo>
                  <a:pt x="79743" y="82550"/>
                </a:lnTo>
                <a:lnTo>
                  <a:pt x="81914" y="88264"/>
                </a:lnTo>
                <a:lnTo>
                  <a:pt x="83096" y="95884"/>
                </a:lnTo>
                <a:lnTo>
                  <a:pt x="83096" y="105537"/>
                </a:lnTo>
                <a:lnTo>
                  <a:pt x="83096" y="111506"/>
                </a:lnTo>
                <a:lnTo>
                  <a:pt x="59321" y="147193"/>
                </a:lnTo>
                <a:lnTo>
                  <a:pt x="30949" y="157352"/>
                </a:lnTo>
                <a:lnTo>
                  <a:pt x="22491" y="157352"/>
                </a:lnTo>
                <a:lnTo>
                  <a:pt x="15112" y="154812"/>
                </a:lnTo>
                <a:lnTo>
                  <a:pt x="9143" y="149732"/>
                </a:lnTo>
                <a:lnTo>
                  <a:pt x="3098" y="144525"/>
                </a:lnTo>
                <a:lnTo>
                  <a:pt x="0" y="140207"/>
                </a:lnTo>
                <a:lnTo>
                  <a:pt x="0" y="136778"/>
                </a:lnTo>
                <a:lnTo>
                  <a:pt x="0" y="129286"/>
                </a:lnTo>
                <a:lnTo>
                  <a:pt x="3048" y="125602"/>
                </a:lnTo>
                <a:lnTo>
                  <a:pt x="9220" y="125602"/>
                </a:lnTo>
                <a:lnTo>
                  <a:pt x="10591" y="125602"/>
                </a:lnTo>
                <a:lnTo>
                  <a:pt x="12064" y="126492"/>
                </a:lnTo>
                <a:lnTo>
                  <a:pt x="13652" y="128524"/>
                </a:lnTo>
                <a:lnTo>
                  <a:pt x="19227" y="134619"/>
                </a:lnTo>
                <a:lnTo>
                  <a:pt x="25768" y="137540"/>
                </a:lnTo>
                <a:lnTo>
                  <a:pt x="33083" y="137540"/>
                </a:lnTo>
                <a:lnTo>
                  <a:pt x="69380" y="113156"/>
                </a:lnTo>
                <a:lnTo>
                  <a:pt x="69380" y="106806"/>
                </a:lnTo>
                <a:lnTo>
                  <a:pt x="69380" y="98551"/>
                </a:lnTo>
                <a:lnTo>
                  <a:pt x="44754" y="79248"/>
                </a:lnTo>
                <a:lnTo>
                  <a:pt x="39014" y="78231"/>
                </a:lnTo>
                <a:lnTo>
                  <a:pt x="12344" y="64896"/>
                </a:lnTo>
                <a:lnTo>
                  <a:pt x="12344" y="62483"/>
                </a:lnTo>
                <a:lnTo>
                  <a:pt x="12344" y="59817"/>
                </a:lnTo>
                <a:lnTo>
                  <a:pt x="13296" y="56895"/>
                </a:lnTo>
                <a:lnTo>
                  <a:pt x="15163" y="53593"/>
                </a:lnTo>
                <a:lnTo>
                  <a:pt x="15544" y="52705"/>
                </a:lnTo>
                <a:lnTo>
                  <a:pt x="17830" y="47878"/>
                </a:lnTo>
                <a:lnTo>
                  <a:pt x="21805" y="38862"/>
                </a:lnTo>
                <a:lnTo>
                  <a:pt x="27394" y="26429"/>
                </a:lnTo>
                <a:lnTo>
                  <a:pt x="61833" y="6623"/>
                </a:lnTo>
                <a:lnTo>
                  <a:pt x="83096" y="5587"/>
                </a:lnTo>
                <a:lnTo>
                  <a:pt x="87693" y="4444"/>
                </a:lnTo>
                <a:lnTo>
                  <a:pt x="92481" y="2286"/>
                </a:lnTo>
                <a:lnTo>
                  <a:pt x="96202" y="762"/>
                </a:lnTo>
                <a:lnTo>
                  <a:pt x="98577" y="0"/>
                </a:lnTo>
                <a:lnTo>
                  <a:pt x="99491" y="0"/>
                </a:lnTo>
                <a:lnTo>
                  <a:pt x="102616" y="0"/>
                </a:lnTo>
                <a:lnTo>
                  <a:pt x="105397" y="1396"/>
                </a:lnTo>
                <a:lnTo>
                  <a:pt x="107734" y="4318"/>
                </a:lnTo>
                <a:lnTo>
                  <a:pt x="109397" y="5587"/>
                </a:lnTo>
                <a:lnTo>
                  <a:pt x="110248" y="7112"/>
                </a:lnTo>
                <a:lnTo>
                  <a:pt x="110248" y="8636"/>
                </a:lnTo>
                <a:lnTo>
                  <a:pt x="110248" y="10794"/>
                </a:lnTo>
                <a:lnTo>
                  <a:pt x="109308" y="13715"/>
                </a:lnTo>
                <a:lnTo>
                  <a:pt x="107429" y="17018"/>
                </a:lnTo>
                <a:lnTo>
                  <a:pt x="105549" y="20446"/>
                </a:lnTo>
                <a:lnTo>
                  <a:pt x="102844" y="22478"/>
                </a:lnTo>
                <a:lnTo>
                  <a:pt x="99339" y="23368"/>
                </a:lnTo>
                <a:lnTo>
                  <a:pt x="95757" y="24130"/>
                </a:lnTo>
                <a:lnTo>
                  <a:pt x="91338" y="24511"/>
                </a:lnTo>
                <a:lnTo>
                  <a:pt x="86080" y="24511"/>
                </a:lnTo>
                <a:lnTo>
                  <a:pt x="79710" y="24225"/>
                </a:lnTo>
                <a:lnTo>
                  <a:pt x="73342" y="23939"/>
                </a:lnTo>
                <a:lnTo>
                  <a:pt x="66974" y="23653"/>
                </a:lnTo>
                <a:lnTo>
                  <a:pt x="60604" y="23368"/>
                </a:lnTo>
                <a:lnTo>
                  <a:pt x="53136" y="23368"/>
                </a:lnTo>
                <a:lnTo>
                  <a:pt x="47244" y="24383"/>
                </a:lnTo>
                <a:lnTo>
                  <a:pt x="43078" y="2654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900480" y="8253464"/>
            <a:ext cx="5657850" cy="2336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130800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</a:t>
            </a:r>
            <a:r>
              <a:rPr sz="1350" b="1" i="1" spc="200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Find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points</a:t>
            </a:r>
            <a:r>
              <a:rPr sz="1300" b="1" spc="2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where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normal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to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r>
              <a:rPr sz="1300" b="1" spc="2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graph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	f(x)=</a:t>
            </a:r>
            <a:r>
              <a:rPr sz="1300" b="1" spc="-350" dirty="0">
                <a:latin typeface="Segoe Print"/>
                <a:cs typeface="Segoe Print"/>
              </a:rPr>
              <a:t> </a:t>
            </a:r>
            <a:r>
              <a:rPr sz="1725" b="1" u="sng" baseline="3623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endParaRPr sz="1725" baseline="36231">
              <a:latin typeface="Segoe Print"/>
              <a:cs typeface="Segoe Prin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57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439661" y="8364473"/>
            <a:ext cx="104139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b="1" dirty="0">
                <a:latin typeface="Segoe Print"/>
                <a:cs typeface="Segoe Print"/>
              </a:rPr>
              <a:t>x</a:t>
            </a:r>
            <a:endParaRPr sz="1150">
              <a:latin typeface="Segoe Print"/>
              <a:cs typeface="Segoe Prin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87755" y="8708897"/>
            <a:ext cx="5694680" cy="761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and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crosses </a:t>
            </a:r>
            <a:r>
              <a:rPr sz="1300" b="1" spc="-10" dirty="0">
                <a:latin typeface="Segoe Print"/>
                <a:cs typeface="Segoe Print"/>
              </a:rPr>
              <a:t>(a) </a:t>
            </a:r>
            <a:r>
              <a:rPr sz="1300" b="1" spc="-5" dirty="0">
                <a:latin typeface="Segoe Print"/>
                <a:cs typeface="Segoe Print"/>
              </a:rPr>
              <a:t>the x-axis and </a:t>
            </a:r>
            <a:r>
              <a:rPr sz="1300" b="1" dirty="0">
                <a:latin typeface="Segoe Print"/>
                <a:cs typeface="Segoe Print"/>
              </a:rPr>
              <a:t>(b)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r>
              <a:rPr sz="1300" b="1" spc="1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y-axis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tabLst>
                <a:tab pos="415925" algn="l"/>
              </a:tabLst>
            </a:pPr>
            <a:r>
              <a:rPr sz="1300" b="1" spc="-5" dirty="0">
                <a:latin typeface="Segoe Print"/>
                <a:cs typeface="Segoe Print"/>
              </a:rPr>
              <a:t>Sol.	(-3,0)</a:t>
            </a:r>
            <a:r>
              <a:rPr sz="1300" b="1" spc="-7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,(0,3/2)</a:t>
            </a:r>
            <a:endParaRPr sz="13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5190" y="1333499"/>
            <a:ext cx="115570" cy="214629"/>
          </a:xfrm>
          <a:custGeom>
            <a:avLst/>
            <a:gdLst/>
            <a:ahLst/>
            <a:cxnLst/>
            <a:rect l="l" t="t" r="r" b="b"/>
            <a:pathLst>
              <a:path w="115570" h="214630">
                <a:moveTo>
                  <a:pt x="88940" y="170052"/>
                </a:moveTo>
                <a:lnTo>
                  <a:pt x="70576" y="170052"/>
                </a:lnTo>
                <a:lnTo>
                  <a:pt x="73560" y="174751"/>
                </a:lnTo>
                <a:lnTo>
                  <a:pt x="78958" y="184403"/>
                </a:lnTo>
                <a:lnTo>
                  <a:pt x="82784" y="191456"/>
                </a:lnTo>
                <a:lnTo>
                  <a:pt x="86147" y="198151"/>
                </a:lnTo>
                <a:lnTo>
                  <a:pt x="89018" y="204513"/>
                </a:lnTo>
                <a:lnTo>
                  <a:pt x="91365" y="210565"/>
                </a:lnTo>
                <a:lnTo>
                  <a:pt x="93029" y="213232"/>
                </a:lnTo>
                <a:lnTo>
                  <a:pt x="94833" y="214502"/>
                </a:lnTo>
                <a:lnTo>
                  <a:pt x="97741" y="214502"/>
                </a:lnTo>
                <a:lnTo>
                  <a:pt x="99620" y="213105"/>
                </a:lnTo>
                <a:lnTo>
                  <a:pt x="104561" y="207772"/>
                </a:lnTo>
                <a:lnTo>
                  <a:pt x="105869" y="205231"/>
                </a:lnTo>
                <a:lnTo>
                  <a:pt x="105869" y="200405"/>
                </a:lnTo>
                <a:lnTo>
                  <a:pt x="102643" y="193801"/>
                </a:lnTo>
                <a:lnTo>
                  <a:pt x="90912" y="173402"/>
                </a:lnTo>
                <a:lnTo>
                  <a:pt x="88940" y="170052"/>
                </a:lnTo>
                <a:close/>
              </a:path>
              <a:path w="115570" h="214630">
                <a:moveTo>
                  <a:pt x="82983" y="0"/>
                </a:moveTo>
                <a:lnTo>
                  <a:pt x="80164" y="0"/>
                </a:lnTo>
                <a:lnTo>
                  <a:pt x="72271" y="1244"/>
                </a:lnTo>
                <a:lnTo>
                  <a:pt x="36457" y="30968"/>
                </a:lnTo>
                <a:lnTo>
                  <a:pt x="13184" y="70865"/>
                </a:lnTo>
                <a:lnTo>
                  <a:pt x="815" y="114478"/>
                </a:lnTo>
                <a:lnTo>
                  <a:pt x="0" y="128397"/>
                </a:lnTo>
                <a:lnTo>
                  <a:pt x="717" y="138537"/>
                </a:lnTo>
                <a:lnTo>
                  <a:pt x="24763" y="173402"/>
                </a:lnTo>
                <a:lnTo>
                  <a:pt x="40019" y="176656"/>
                </a:lnTo>
                <a:lnTo>
                  <a:pt x="46646" y="176319"/>
                </a:lnTo>
                <a:lnTo>
                  <a:pt x="53343" y="175291"/>
                </a:lnTo>
                <a:lnTo>
                  <a:pt x="60230" y="173505"/>
                </a:lnTo>
                <a:lnTo>
                  <a:pt x="66943" y="171068"/>
                </a:lnTo>
                <a:lnTo>
                  <a:pt x="68632" y="170306"/>
                </a:lnTo>
                <a:lnTo>
                  <a:pt x="69763" y="170052"/>
                </a:lnTo>
                <a:lnTo>
                  <a:pt x="88940" y="170052"/>
                </a:lnTo>
                <a:lnTo>
                  <a:pt x="84233" y="162059"/>
                </a:lnTo>
                <a:lnTo>
                  <a:pt x="83149" y="160147"/>
                </a:lnTo>
                <a:lnTo>
                  <a:pt x="84026" y="159257"/>
                </a:lnTo>
                <a:lnTo>
                  <a:pt x="32285" y="159257"/>
                </a:lnTo>
                <a:lnTo>
                  <a:pt x="26341" y="156336"/>
                </a:lnTo>
                <a:lnTo>
                  <a:pt x="21719" y="150367"/>
                </a:lnTo>
                <a:lnTo>
                  <a:pt x="17020" y="144525"/>
                </a:lnTo>
                <a:lnTo>
                  <a:pt x="14721" y="136822"/>
                </a:lnTo>
                <a:lnTo>
                  <a:pt x="19985" y="93178"/>
                </a:lnTo>
                <a:lnTo>
                  <a:pt x="40790" y="48325"/>
                </a:lnTo>
                <a:lnTo>
                  <a:pt x="72747" y="22478"/>
                </a:lnTo>
                <a:lnTo>
                  <a:pt x="92971" y="22478"/>
                </a:lnTo>
                <a:lnTo>
                  <a:pt x="92178" y="21335"/>
                </a:lnTo>
                <a:lnTo>
                  <a:pt x="92572" y="16255"/>
                </a:lnTo>
                <a:lnTo>
                  <a:pt x="91327" y="11429"/>
                </a:lnTo>
                <a:lnTo>
                  <a:pt x="85765" y="2285"/>
                </a:lnTo>
                <a:lnTo>
                  <a:pt x="82983" y="0"/>
                </a:lnTo>
                <a:close/>
              </a:path>
              <a:path w="115570" h="214630">
                <a:moveTo>
                  <a:pt x="62829" y="121030"/>
                </a:moveTo>
                <a:lnTo>
                  <a:pt x="59615" y="122047"/>
                </a:lnTo>
                <a:lnTo>
                  <a:pt x="58803" y="122427"/>
                </a:lnTo>
                <a:lnTo>
                  <a:pt x="58079" y="122554"/>
                </a:lnTo>
                <a:lnTo>
                  <a:pt x="56796" y="122554"/>
                </a:lnTo>
                <a:lnTo>
                  <a:pt x="55310" y="123570"/>
                </a:lnTo>
                <a:lnTo>
                  <a:pt x="50687" y="128397"/>
                </a:lnTo>
                <a:lnTo>
                  <a:pt x="49532" y="130809"/>
                </a:lnTo>
                <a:lnTo>
                  <a:pt x="49532" y="134365"/>
                </a:lnTo>
                <a:lnTo>
                  <a:pt x="51360" y="137413"/>
                </a:lnTo>
                <a:lnTo>
                  <a:pt x="58434" y="148716"/>
                </a:lnTo>
                <a:lnTo>
                  <a:pt x="60504" y="152780"/>
                </a:lnTo>
                <a:lnTo>
                  <a:pt x="60733" y="155066"/>
                </a:lnTo>
                <a:lnTo>
                  <a:pt x="54231" y="157860"/>
                </a:lnTo>
                <a:lnTo>
                  <a:pt x="47119" y="159257"/>
                </a:lnTo>
                <a:lnTo>
                  <a:pt x="84026" y="159257"/>
                </a:lnTo>
                <a:lnTo>
                  <a:pt x="89895" y="153308"/>
                </a:lnTo>
                <a:lnTo>
                  <a:pt x="96071" y="145542"/>
                </a:lnTo>
                <a:lnTo>
                  <a:pt x="96474" y="144906"/>
                </a:lnTo>
                <a:lnTo>
                  <a:pt x="74436" y="144906"/>
                </a:lnTo>
                <a:lnTo>
                  <a:pt x="72468" y="143001"/>
                </a:lnTo>
                <a:lnTo>
                  <a:pt x="70169" y="139191"/>
                </a:lnTo>
                <a:lnTo>
                  <a:pt x="67782" y="135508"/>
                </a:lnTo>
                <a:lnTo>
                  <a:pt x="66207" y="131444"/>
                </a:lnTo>
                <a:lnTo>
                  <a:pt x="64784" y="122554"/>
                </a:lnTo>
                <a:lnTo>
                  <a:pt x="62829" y="121030"/>
                </a:lnTo>
                <a:close/>
              </a:path>
              <a:path w="115570" h="214630">
                <a:moveTo>
                  <a:pt x="92971" y="22478"/>
                </a:moveTo>
                <a:lnTo>
                  <a:pt x="72747" y="22478"/>
                </a:lnTo>
                <a:lnTo>
                  <a:pt x="76305" y="23794"/>
                </a:lnTo>
                <a:lnTo>
                  <a:pt x="80543" y="27765"/>
                </a:lnTo>
                <a:lnTo>
                  <a:pt x="99736" y="66103"/>
                </a:lnTo>
                <a:lnTo>
                  <a:pt x="102732" y="89915"/>
                </a:lnTo>
                <a:lnTo>
                  <a:pt x="102113" y="98678"/>
                </a:lnTo>
                <a:lnTo>
                  <a:pt x="88353" y="134365"/>
                </a:lnTo>
                <a:lnTo>
                  <a:pt x="75808" y="144906"/>
                </a:lnTo>
                <a:lnTo>
                  <a:pt x="96474" y="144906"/>
                </a:lnTo>
                <a:lnTo>
                  <a:pt x="113184" y="106918"/>
                </a:lnTo>
                <a:lnTo>
                  <a:pt x="115470" y="86994"/>
                </a:lnTo>
                <a:lnTo>
                  <a:pt x="115065" y="78872"/>
                </a:lnTo>
                <a:lnTo>
                  <a:pt x="101662" y="36147"/>
                </a:lnTo>
                <a:lnTo>
                  <a:pt x="97152" y="28509"/>
                </a:lnTo>
                <a:lnTo>
                  <a:pt x="92971" y="224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09122" y="1353565"/>
            <a:ext cx="97790" cy="154940"/>
          </a:xfrm>
          <a:custGeom>
            <a:avLst/>
            <a:gdLst/>
            <a:ahLst/>
            <a:cxnLst/>
            <a:rect l="l" t="t" r="r" b="b"/>
            <a:pathLst>
              <a:path w="97790" h="154940">
                <a:moveTo>
                  <a:pt x="61780" y="0"/>
                </a:moveTo>
                <a:lnTo>
                  <a:pt x="56306" y="0"/>
                </a:lnTo>
                <a:lnTo>
                  <a:pt x="52471" y="1904"/>
                </a:lnTo>
                <a:lnTo>
                  <a:pt x="48572" y="5715"/>
                </a:lnTo>
                <a:lnTo>
                  <a:pt x="44660" y="9651"/>
                </a:lnTo>
                <a:lnTo>
                  <a:pt x="39618" y="16128"/>
                </a:lnTo>
                <a:lnTo>
                  <a:pt x="33814" y="25526"/>
                </a:lnTo>
                <a:lnTo>
                  <a:pt x="30716" y="30352"/>
                </a:lnTo>
                <a:lnTo>
                  <a:pt x="26941" y="35700"/>
                </a:lnTo>
                <a:lnTo>
                  <a:pt x="22981" y="41021"/>
                </a:lnTo>
                <a:lnTo>
                  <a:pt x="18511" y="48260"/>
                </a:lnTo>
                <a:lnTo>
                  <a:pt x="2057" y="89578"/>
                </a:lnTo>
                <a:lnTo>
                  <a:pt x="0" y="121158"/>
                </a:lnTo>
                <a:lnTo>
                  <a:pt x="2204" y="127635"/>
                </a:lnTo>
                <a:lnTo>
                  <a:pt x="10612" y="142367"/>
                </a:lnTo>
                <a:lnTo>
                  <a:pt x="15145" y="147320"/>
                </a:lnTo>
                <a:lnTo>
                  <a:pt x="19794" y="150241"/>
                </a:lnTo>
                <a:lnTo>
                  <a:pt x="24353" y="153289"/>
                </a:lnTo>
                <a:lnTo>
                  <a:pt x="29712" y="154686"/>
                </a:lnTo>
                <a:lnTo>
                  <a:pt x="47111" y="154686"/>
                </a:lnTo>
                <a:lnTo>
                  <a:pt x="76855" y="137414"/>
                </a:lnTo>
                <a:lnTo>
                  <a:pt x="78502" y="135890"/>
                </a:lnTo>
                <a:lnTo>
                  <a:pt x="38971" y="135890"/>
                </a:lnTo>
                <a:lnTo>
                  <a:pt x="36545" y="135636"/>
                </a:lnTo>
                <a:lnTo>
                  <a:pt x="34780" y="134747"/>
                </a:lnTo>
                <a:lnTo>
                  <a:pt x="34981" y="133096"/>
                </a:lnTo>
                <a:lnTo>
                  <a:pt x="25267" y="133096"/>
                </a:lnTo>
                <a:lnTo>
                  <a:pt x="19527" y="127889"/>
                </a:lnTo>
                <a:lnTo>
                  <a:pt x="15984" y="123698"/>
                </a:lnTo>
                <a:lnTo>
                  <a:pt x="14879" y="120269"/>
                </a:lnTo>
                <a:lnTo>
                  <a:pt x="13761" y="116967"/>
                </a:lnTo>
                <a:lnTo>
                  <a:pt x="13209" y="113484"/>
                </a:lnTo>
                <a:lnTo>
                  <a:pt x="13177" y="102997"/>
                </a:lnTo>
                <a:lnTo>
                  <a:pt x="14104" y="96012"/>
                </a:lnTo>
                <a:lnTo>
                  <a:pt x="15844" y="88646"/>
                </a:lnTo>
                <a:lnTo>
                  <a:pt x="17508" y="81152"/>
                </a:lnTo>
                <a:lnTo>
                  <a:pt x="19425" y="75438"/>
                </a:lnTo>
                <a:lnTo>
                  <a:pt x="21407" y="71247"/>
                </a:lnTo>
                <a:lnTo>
                  <a:pt x="23299" y="67183"/>
                </a:lnTo>
                <a:lnTo>
                  <a:pt x="26296" y="62484"/>
                </a:lnTo>
                <a:lnTo>
                  <a:pt x="30106" y="57150"/>
                </a:lnTo>
                <a:lnTo>
                  <a:pt x="33611" y="52070"/>
                </a:lnTo>
                <a:lnTo>
                  <a:pt x="36177" y="48260"/>
                </a:lnTo>
                <a:lnTo>
                  <a:pt x="37599" y="45466"/>
                </a:lnTo>
                <a:lnTo>
                  <a:pt x="43504" y="35700"/>
                </a:lnTo>
                <a:lnTo>
                  <a:pt x="49280" y="28114"/>
                </a:lnTo>
                <a:lnTo>
                  <a:pt x="54880" y="22695"/>
                </a:lnTo>
                <a:lnTo>
                  <a:pt x="60256" y="19431"/>
                </a:lnTo>
                <a:lnTo>
                  <a:pt x="60967" y="18796"/>
                </a:lnTo>
                <a:lnTo>
                  <a:pt x="62351" y="18415"/>
                </a:lnTo>
                <a:lnTo>
                  <a:pt x="64206" y="18415"/>
                </a:lnTo>
                <a:lnTo>
                  <a:pt x="66377" y="17779"/>
                </a:lnTo>
                <a:lnTo>
                  <a:pt x="67508" y="14859"/>
                </a:lnTo>
                <a:lnTo>
                  <a:pt x="67508" y="6858"/>
                </a:lnTo>
                <a:lnTo>
                  <a:pt x="66682" y="4572"/>
                </a:lnTo>
                <a:lnTo>
                  <a:pt x="65095" y="2667"/>
                </a:lnTo>
                <a:lnTo>
                  <a:pt x="63494" y="889"/>
                </a:lnTo>
                <a:lnTo>
                  <a:pt x="61780" y="0"/>
                </a:lnTo>
                <a:close/>
              </a:path>
              <a:path w="97790" h="154940">
                <a:moveTo>
                  <a:pt x="95588" y="86106"/>
                </a:moveTo>
                <a:lnTo>
                  <a:pt x="73388" y="86106"/>
                </a:lnTo>
                <a:lnTo>
                  <a:pt x="80550" y="89153"/>
                </a:lnTo>
                <a:lnTo>
                  <a:pt x="86532" y="95631"/>
                </a:lnTo>
                <a:lnTo>
                  <a:pt x="65428" y="127472"/>
                </a:lnTo>
                <a:lnTo>
                  <a:pt x="41955" y="135890"/>
                </a:lnTo>
                <a:lnTo>
                  <a:pt x="78502" y="135890"/>
                </a:lnTo>
                <a:lnTo>
                  <a:pt x="97568" y="106045"/>
                </a:lnTo>
                <a:lnTo>
                  <a:pt x="97483" y="91572"/>
                </a:lnTo>
                <a:lnTo>
                  <a:pt x="95588" y="86106"/>
                </a:lnTo>
                <a:close/>
              </a:path>
              <a:path w="97790" h="154940">
                <a:moveTo>
                  <a:pt x="79598" y="69088"/>
                </a:moveTo>
                <a:lnTo>
                  <a:pt x="73388" y="69088"/>
                </a:lnTo>
                <a:lnTo>
                  <a:pt x="64392" y="69516"/>
                </a:lnTo>
                <a:lnTo>
                  <a:pt x="32902" y="91572"/>
                </a:lnTo>
                <a:lnTo>
                  <a:pt x="25080" y="127472"/>
                </a:lnTo>
                <a:lnTo>
                  <a:pt x="25267" y="133096"/>
                </a:lnTo>
                <a:lnTo>
                  <a:pt x="34981" y="133096"/>
                </a:lnTo>
                <a:lnTo>
                  <a:pt x="37366" y="113484"/>
                </a:lnTo>
                <a:lnTo>
                  <a:pt x="43338" y="98282"/>
                </a:lnTo>
                <a:lnTo>
                  <a:pt x="52669" y="89152"/>
                </a:lnTo>
                <a:lnTo>
                  <a:pt x="65336" y="86106"/>
                </a:lnTo>
                <a:lnTo>
                  <a:pt x="95588" y="86106"/>
                </a:lnTo>
                <a:lnTo>
                  <a:pt x="95016" y="84454"/>
                </a:lnTo>
                <a:lnTo>
                  <a:pt x="90164" y="78232"/>
                </a:lnTo>
                <a:lnTo>
                  <a:pt x="85224" y="72009"/>
                </a:lnTo>
                <a:lnTo>
                  <a:pt x="79598" y="690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5155" y="1333499"/>
            <a:ext cx="115570" cy="214629"/>
          </a:xfrm>
          <a:custGeom>
            <a:avLst/>
            <a:gdLst/>
            <a:ahLst/>
            <a:cxnLst/>
            <a:rect l="l" t="t" r="r" b="b"/>
            <a:pathLst>
              <a:path w="115570" h="214630">
                <a:moveTo>
                  <a:pt x="92214" y="21335"/>
                </a:moveTo>
                <a:lnTo>
                  <a:pt x="111906" y="61866"/>
                </a:lnTo>
                <a:lnTo>
                  <a:pt x="115506" y="86994"/>
                </a:lnTo>
                <a:lnTo>
                  <a:pt x="114931" y="96926"/>
                </a:lnTo>
                <a:lnTo>
                  <a:pt x="101644" y="136822"/>
                </a:lnTo>
                <a:lnTo>
                  <a:pt x="83185" y="160147"/>
                </a:lnTo>
                <a:lnTo>
                  <a:pt x="84269" y="162059"/>
                </a:lnTo>
                <a:lnTo>
                  <a:pt x="105905" y="200405"/>
                </a:lnTo>
                <a:lnTo>
                  <a:pt x="105905" y="202818"/>
                </a:lnTo>
                <a:lnTo>
                  <a:pt x="105905" y="205231"/>
                </a:lnTo>
                <a:lnTo>
                  <a:pt x="104597" y="207772"/>
                </a:lnTo>
                <a:lnTo>
                  <a:pt x="102120" y="210438"/>
                </a:lnTo>
                <a:lnTo>
                  <a:pt x="99656" y="213105"/>
                </a:lnTo>
                <a:lnTo>
                  <a:pt x="97777" y="214502"/>
                </a:lnTo>
                <a:lnTo>
                  <a:pt x="96723" y="214502"/>
                </a:lnTo>
                <a:lnTo>
                  <a:pt x="94868" y="214502"/>
                </a:lnTo>
                <a:lnTo>
                  <a:pt x="93065" y="213232"/>
                </a:lnTo>
                <a:lnTo>
                  <a:pt x="91401" y="210565"/>
                </a:lnTo>
                <a:lnTo>
                  <a:pt x="89054" y="204513"/>
                </a:lnTo>
                <a:lnTo>
                  <a:pt x="86183" y="198151"/>
                </a:lnTo>
                <a:lnTo>
                  <a:pt x="82820" y="191456"/>
                </a:lnTo>
                <a:lnTo>
                  <a:pt x="78993" y="184403"/>
                </a:lnTo>
                <a:lnTo>
                  <a:pt x="73596" y="174751"/>
                </a:lnTo>
                <a:lnTo>
                  <a:pt x="70612" y="170052"/>
                </a:lnTo>
                <a:lnTo>
                  <a:pt x="70370" y="170052"/>
                </a:lnTo>
                <a:lnTo>
                  <a:pt x="69799" y="170052"/>
                </a:lnTo>
                <a:lnTo>
                  <a:pt x="68668" y="170306"/>
                </a:lnTo>
                <a:lnTo>
                  <a:pt x="66979" y="171068"/>
                </a:lnTo>
                <a:lnTo>
                  <a:pt x="60145" y="173549"/>
                </a:lnTo>
                <a:lnTo>
                  <a:pt x="53379" y="175291"/>
                </a:lnTo>
                <a:lnTo>
                  <a:pt x="46682" y="176319"/>
                </a:lnTo>
                <a:lnTo>
                  <a:pt x="40055" y="176656"/>
                </a:lnTo>
                <a:lnTo>
                  <a:pt x="32155" y="175845"/>
                </a:lnTo>
                <a:lnTo>
                  <a:pt x="2995" y="148018"/>
                </a:lnTo>
                <a:lnTo>
                  <a:pt x="0" y="127888"/>
                </a:lnTo>
                <a:lnTo>
                  <a:pt x="851" y="114478"/>
                </a:lnTo>
                <a:lnTo>
                  <a:pt x="13220" y="70865"/>
                </a:lnTo>
                <a:lnTo>
                  <a:pt x="36493" y="30968"/>
                </a:lnTo>
                <a:lnTo>
                  <a:pt x="72307" y="1244"/>
                </a:lnTo>
                <a:lnTo>
                  <a:pt x="80200" y="0"/>
                </a:lnTo>
                <a:lnTo>
                  <a:pt x="83019" y="0"/>
                </a:lnTo>
                <a:lnTo>
                  <a:pt x="85801" y="2285"/>
                </a:lnTo>
                <a:lnTo>
                  <a:pt x="88582" y="6857"/>
                </a:lnTo>
                <a:lnTo>
                  <a:pt x="91363" y="11429"/>
                </a:lnTo>
                <a:lnTo>
                  <a:pt x="92608" y="16255"/>
                </a:lnTo>
                <a:lnTo>
                  <a:pt x="92214" y="2133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19823" y="1355978"/>
            <a:ext cx="88265" cy="137160"/>
          </a:xfrm>
          <a:custGeom>
            <a:avLst/>
            <a:gdLst/>
            <a:ahLst/>
            <a:cxnLst/>
            <a:rect l="l" t="t" r="r" b="b"/>
            <a:pathLst>
              <a:path w="88265" h="137159">
                <a:moveTo>
                  <a:pt x="46101" y="132587"/>
                </a:moveTo>
                <a:lnTo>
                  <a:pt x="45872" y="130301"/>
                </a:lnTo>
                <a:lnTo>
                  <a:pt x="43802" y="126237"/>
                </a:lnTo>
                <a:lnTo>
                  <a:pt x="40144" y="120396"/>
                </a:lnTo>
                <a:lnTo>
                  <a:pt x="36728" y="114934"/>
                </a:lnTo>
                <a:lnTo>
                  <a:pt x="34899" y="111886"/>
                </a:lnTo>
                <a:lnTo>
                  <a:pt x="34899" y="110871"/>
                </a:lnTo>
                <a:lnTo>
                  <a:pt x="34899" y="108330"/>
                </a:lnTo>
                <a:lnTo>
                  <a:pt x="36055" y="105918"/>
                </a:lnTo>
                <a:lnTo>
                  <a:pt x="38366" y="103504"/>
                </a:lnTo>
                <a:lnTo>
                  <a:pt x="40678" y="101091"/>
                </a:lnTo>
                <a:lnTo>
                  <a:pt x="42164" y="100075"/>
                </a:lnTo>
                <a:lnTo>
                  <a:pt x="42798" y="100075"/>
                </a:lnTo>
                <a:lnTo>
                  <a:pt x="43446" y="100075"/>
                </a:lnTo>
                <a:lnTo>
                  <a:pt x="44170" y="99949"/>
                </a:lnTo>
                <a:lnTo>
                  <a:pt x="44983" y="99568"/>
                </a:lnTo>
                <a:lnTo>
                  <a:pt x="48196" y="98551"/>
                </a:lnTo>
                <a:lnTo>
                  <a:pt x="50152" y="100075"/>
                </a:lnTo>
                <a:lnTo>
                  <a:pt x="50863" y="104521"/>
                </a:lnTo>
                <a:lnTo>
                  <a:pt x="51574" y="108965"/>
                </a:lnTo>
                <a:lnTo>
                  <a:pt x="53149" y="113029"/>
                </a:lnTo>
                <a:lnTo>
                  <a:pt x="55537" y="116712"/>
                </a:lnTo>
                <a:lnTo>
                  <a:pt x="57835" y="120523"/>
                </a:lnTo>
                <a:lnTo>
                  <a:pt x="85644" y="85153"/>
                </a:lnTo>
                <a:lnTo>
                  <a:pt x="88099" y="67436"/>
                </a:lnTo>
                <a:lnTo>
                  <a:pt x="87344" y="55340"/>
                </a:lnTo>
                <a:lnTo>
                  <a:pt x="70804" y="11947"/>
                </a:lnTo>
                <a:lnTo>
                  <a:pt x="58115" y="0"/>
                </a:lnTo>
                <a:lnTo>
                  <a:pt x="52249" y="1049"/>
                </a:lnTo>
                <a:lnTo>
                  <a:pt x="20000" y="35766"/>
                </a:lnTo>
                <a:lnTo>
                  <a:pt x="2398" y="82232"/>
                </a:lnTo>
                <a:lnTo>
                  <a:pt x="0" y="103631"/>
                </a:lnTo>
                <a:lnTo>
                  <a:pt x="0" y="114046"/>
                </a:lnTo>
                <a:lnTo>
                  <a:pt x="2387" y="122047"/>
                </a:lnTo>
                <a:lnTo>
                  <a:pt x="7086" y="127888"/>
                </a:lnTo>
                <a:lnTo>
                  <a:pt x="11709" y="133857"/>
                </a:lnTo>
                <a:lnTo>
                  <a:pt x="17653" y="136778"/>
                </a:lnTo>
                <a:lnTo>
                  <a:pt x="24663" y="136778"/>
                </a:lnTo>
                <a:lnTo>
                  <a:pt x="32486" y="136778"/>
                </a:lnTo>
                <a:lnTo>
                  <a:pt x="39598" y="135381"/>
                </a:lnTo>
                <a:lnTo>
                  <a:pt x="46101" y="13258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09078" y="1353565"/>
            <a:ext cx="97790" cy="154940"/>
          </a:xfrm>
          <a:custGeom>
            <a:avLst/>
            <a:gdLst/>
            <a:ahLst/>
            <a:cxnLst/>
            <a:rect l="l" t="t" r="r" b="b"/>
            <a:pathLst>
              <a:path w="97790" h="154940">
                <a:moveTo>
                  <a:pt x="64249" y="18415"/>
                </a:moveTo>
                <a:lnTo>
                  <a:pt x="62395" y="18415"/>
                </a:lnTo>
                <a:lnTo>
                  <a:pt x="61010" y="18796"/>
                </a:lnTo>
                <a:lnTo>
                  <a:pt x="60299" y="19431"/>
                </a:lnTo>
                <a:lnTo>
                  <a:pt x="54923" y="22695"/>
                </a:lnTo>
                <a:lnTo>
                  <a:pt x="49323" y="28114"/>
                </a:lnTo>
                <a:lnTo>
                  <a:pt x="43547" y="35700"/>
                </a:lnTo>
                <a:lnTo>
                  <a:pt x="37642" y="45466"/>
                </a:lnTo>
                <a:lnTo>
                  <a:pt x="36220" y="48260"/>
                </a:lnTo>
                <a:lnTo>
                  <a:pt x="33654" y="52070"/>
                </a:lnTo>
                <a:lnTo>
                  <a:pt x="30149" y="57150"/>
                </a:lnTo>
                <a:lnTo>
                  <a:pt x="26339" y="62484"/>
                </a:lnTo>
                <a:lnTo>
                  <a:pt x="23342" y="67183"/>
                </a:lnTo>
                <a:lnTo>
                  <a:pt x="21450" y="71247"/>
                </a:lnTo>
                <a:lnTo>
                  <a:pt x="19469" y="75438"/>
                </a:lnTo>
                <a:lnTo>
                  <a:pt x="17551" y="81152"/>
                </a:lnTo>
                <a:lnTo>
                  <a:pt x="15887" y="88646"/>
                </a:lnTo>
                <a:lnTo>
                  <a:pt x="14147" y="96012"/>
                </a:lnTo>
                <a:lnTo>
                  <a:pt x="13220" y="102997"/>
                </a:lnTo>
                <a:lnTo>
                  <a:pt x="13220" y="109347"/>
                </a:lnTo>
                <a:lnTo>
                  <a:pt x="13220" y="113284"/>
                </a:lnTo>
                <a:lnTo>
                  <a:pt x="13804" y="116967"/>
                </a:lnTo>
                <a:lnTo>
                  <a:pt x="14922" y="120269"/>
                </a:lnTo>
                <a:lnTo>
                  <a:pt x="16027" y="123698"/>
                </a:lnTo>
                <a:lnTo>
                  <a:pt x="19570" y="127889"/>
                </a:lnTo>
                <a:lnTo>
                  <a:pt x="25311" y="133096"/>
                </a:lnTo>
                <a:lnTo>
                  <a:pt x="25014" y="124168"/>
                </a:lnTo>
                <a:lnTo>
                  <a:pt x="25661" y="115490"/>
                </a:lnTo>
                <a:lnTo>
                  <a:pt x="40593" y="80091"/>
                </a:lnTo>
                <a:lnTo>
                  <a:pt x="73431" y="69088"/>
                </a:lnTo>
                <a:lnTo>
                  <a:pt x="79641" y="69088"/>
                </a:lnTo>
                <a:lnTo>
                  <a:pt x="85267" y="72009"/>
                </a:lnTo>
                <a:lnTo>
                  <a:pt x="90208" y="78232"/>
                </a:lnTo>
                <a:lnTo>
                  <a:pt x="95059" y="84454"/>
                </a:lnTo>
                <a:lnTo>
                  <a:pt x="97612" y="91821"/>
                </a:lnTo>
                <a:lnTo>
                  <a:pt x="97612" y="100329"/>
                </a:lnTo>
                <a:lnTo>
                  <a:pt x="97612" y="106045"/>
                </a:lnTo>
                <a:lnTo>
                  <a:pt x="76898" y="137414"/>
                </a:lnTo>
                <a:lnTo>
                  <a:pt x="69634" y="144272"/>
                </a:lnTo>
                <a:lnTo>
                  <a:pt x="63665" y="148590"/>
                </a:lnTo>
                <a:lnTo>
                  <a:pt x="59410" y="151129"/>
                </a:lnTo>
                <a:lnTo>
                  <a:pt x="55079" y="153543"/>
                </a:lnTo>
                <a:lnTo>
                  <a:pt x="47155" y="154686"/>
                </a:lnTo>
                <a:lnTo>
                  <a:pt x="35712" y="154686"/>
                </a:lnTo>
                <a:lnTo>
                  <a:pt x="29756" y="154686"/>
                </a:lnTo>
                <a:lnTo>
                  <a:pt x="24396" y="153289"/>
                </a:lnTo>
                <a:lnTo>
                  <a:pt x="19837" y="150241"/>
                </a:lnTo>
                <a:lnTo>
                  <a:pt x="15189" y="147320"/>
                </a:lnTo>
                <a:lnTo>
                  <a:pt x="10655" y="142367"/>
                </a:lnTo>
                <a:lnTo>
                  <a:pt x="6451" y="135000"/>
                </a:lnTo>
                <a:lnTo>
                  <a:pt x="2247" y="127635"/>
                </a:lnTo>
                <a:lnTo>
                  <a:pt x="0" y="121031"/>
                </a:lnTo>
                <a:lnTo>
                  <a:pt x="0" y="115189"/>
                </a:lnTo>
                <a:lnTo>
                  <a:pt x="5766" y="76761"/>
                </a:lnTo>
                <a:lnTo>
                  <a:pt x="23025" y="41021"/>
                </a:lnTo>
                <a:lnTo>
                  <a:pt x="27089" y="35560"/>
                </a:lnTo>
                <a:lnTo>
                  <a:pt x="28435" y="33654"/>
                </a:lnTo>
                <a:lnTo>
                  <a:pt x="30759" y="30352"/>
                </a:lnTo>
                <a:lnTo>
                  <a:pt x="33858" y="25526"/>
                </a:lnTo>
                <a:lnTo>
                  <a:pt x="39662" y="16128"/>
                </a:lnTo>
                <a:lnTo>
                  <a:pt x="44704" y="9651"/>
                </a:lnTo>
                <a:lnTo>
                  <a:pt x="48615" y="5715"/>
                </a:lnTo>
                <a:lnTo>
                  <a:pt x="52514" y="1904"/>
                </a:lnTo>
                <a:lnTo>
                  <a:pt x="56349" y="0"/>
                </a:lnTo>
                <a:lnTo>
                  <a:pt x="59969" y="0"/>
                </a:lnTo>
                <a:lnTo>
                  <a:pt x="61823" y="0"/>
                </a:lnTo>
                <a:lnTo>
                  <a:pt x="63538" y="889"/>
                </a:lnTo>
                <a:lnTo>
                  <a:pt x="65138" y="2667"/>
                </a:lnTo>
                <a:lnTo>
                  <a:pt x="66725" y="4572"/>
                </a:lnTo>
                <a:lnTo>
                  <a:pt x="67551" y="6858"/>
                </a:lnTo>
                <a:lnTo>
                  <a:pt x="67551" y="9525"/>
                </a:lnTo>
                <a:lnTo>
                  <a:pt x="67551" y="14859"/>
                </a:lnTo>
                <a:lnTo>
                  <a:pt x="66420" y="17779"/>
                </a:lnTo>
                <a:lnTo>
                  <a:pt x="64249" y="1841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43902" y="1439671"/>
            <a:ext cx="52069" cy="50165"/>
          </a:xfrm>
          <a:custGeom>
            <a:avLst/>
            <a:gdLst/>
            <a:ahLst/>
            <a:cxnLst/>
            <a:rect l="l" t="t" r="r" b="b"/>
            <a:pathLst>
              <a:path w="52069" h="50165">
                <a:moveTo>
                  <a:pt x="51752" y="9525"/>
                </a:moveTo>
                <a:lnTo>
                  <a:pt x="45770" y="3047"/>
                </a:lnTo>
                <a:lnTo>
                  <a:pt x="38608" y="0"/>
                </a:lnTo>
                <a:lnTo>
                  <a:pt x="30556" y="0"/>
                </a:lnTo>
                <a:lnTo>
                  <a:pt x="17889" y="3046"/>
                </a:lnTo>
                <a:lnTo>
                  <a:pt x="8558" y="12176"/>
                </a:lnTo>
                <a:lnTo>
                  <a:pt x="2586" y="27378"/>
                </a:lnTo>
                <a:lnTo>
                  <a:pt x="0" y="48640"/>
                </a:lnTo>
                <a:lnTo>
                  <a:pt x="1765" y="49529"/>
                </a:lnTo>
                <a:lnTo>
                  <a:pt x="4190" y="49783"/>
                </a:lnTo>
                <a:lnTo>
                  <a:pt x="7175" y="49783"/>
                </a:lnTo>
                <a:lnTo>
                  <a:pt x="43651" y="28098"/>
                </a:lnTo>
                <a:lnTo>
                  <a:pt x="51752" y="9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5190" y="2797809"/>
            <a:ext cx="113664" cy="215265"/>
          </a:xfrm>
          <a:custGeom>
            <a:avLst/>
            <a:gdLst/>
            <a:ahLst/>
            <a:cxnLst/>
            <a:rect l="l" t="t" r="r" b="b"/>
            <a:pathLst>
              <a:path w="113665" h="215264">
                <a:moveTo>
                  <a:pt x="87356" y="170560"/>
                </a:moveTo>
                <a:lnTo>
                  <a:pt x="69294" y="170560"/>
                </a:lnTo>
                <a:lnTo>
                  <a:pt x="72227" y="175259"/>
                </a:lnTo>
                <a:lnTo>
                  <a:pt x="77523" y="184912"/>
                </a:lnTo>
                <a:lnTo>
                  <a:pt x="81286" y="191984"/>
                </a:lnTo>
                <a:lnTo>
                  <a:pt x="84591" y="198723"/>
                </a:lnTo>
                <a:lnTo>
                  <a:pt x="87410" y="205128"/>
                </a:lnTo>
                <a:lnTo>
                  <a:pt x="89715" y="211200"/>
                </a:lnTo>
                <a:lnTo>
                  <a:pt x="91354" y="213868"/>
                </a:lnTo>
                <a:lnTo>
                  <a:pt x="93119" y="215138"/>
                </a:lnTo>
                <a:lnTo>
                  <a:pt x="95964" y="215138"/>
                </a:lnTo>
                <a:lnTo>
                  <a:pt x="97818" y="213741"/>
                </a:lnTo>
                <a:lnTo>
                  <a:pt x="102669" y="208406"/>
                </a:lnTo>
                <a:lnTo>
                  <a:pt x="103965" y="205867"/>
                </a:lnTo>
                <a:lnTo>
                  <a:pt x="103965" y="200914"/>
                </a:lnTo>
                <a:lnTo>
                  <a:pt x="100777" y="194437"/>
                </a:lnTo>
                <a:lnTo>
                  <a:pt x="94783" y="183642"/>
                </a:lnTo>
                <a:lnTo>
                  <a:pt x="89270" y="173894"/>
                </a:lnTo>
                <a:lnTo>
                  <a:pt x="87356" y="170560"/>
                </a:lnTo>
                <a:close/>
              </a:path>
              <a:path w="113665" h="215264">
                <a:moveTo>
                  <a:pt x="81486" y="0"/>
                </a:moveTo>
                <a:lnTo>
                  <a:pt x="78717" y="0"/>
                </a:lnTo>
                <a:lnTo>
                  <a:pt x="70963" y="1244"/>
                </a:lnTo>
                <a:lnTo>
                  <a:pt x="35791" y="31007"/>
                </a:lnTo>
                <a:lnTo>
                  <a:pt x="12944" y="71120"/>
                </a:lnTo>
                <a:lnTo>
                  <a:pt x="799" y="114786"/>
                </a:lnTo>
                <a:lnTo>
                  <a:pt x="0" y="128777"/>
                </a:lnTo>
                <a:lnTo>
                  <a:pt x="624" y="137795"/>
                </a:lnTo>
                <a:lnTo>
                  <a:pt x="24318" y="173894"/>
                </a:lnTo>
                <a:lnTo>
                  <a:pt x="39296" y="177165"/>
                </a:lnTo>
                <a:lnTo>
                  <a:pt x="45805" y="176827"/>
                </a:lnTo>
                <a:lnTo>
                  <a:pt x="52379" y="175799"/>
                </a:lnTo>
                <a:lnTo>
                  <a:pt x="59022" y="174057"/>
                </a:lnTo>
                <a:lnTo>
                  <a:pt x="65738" y="171576"/>
                </a:lnTo>
                <a:lnTo>
                  <a:pt x="67389" y="170815"/>
                </a:lnTo>
                <a:lnTo>
                  <a:pt x="68506" y="170560"/>
                </a:lnTo>
                <a:lnTo>
                  <a:pt x="87356" y="170560"/>
                </a:lnTo>
                <a:lnTo>
                  <a:pt x="81638" y="160654"/>
                </a:lnTo>
                <a:lnTo>
                  <a:pt x="82491" y="159766"/>
                </a:lnTo>
                <a:lnTo>
                  <a:pt x="31702" y="159766"/>
                </a:lnTo>
                <a:lnTo>
                  <a:pt x="25860" y="156845"/>
                </a:lnTo>
                <a:lnTo>
                  <a:pt x="21338" y="150875"/>
                </a:lnTo>
                <a:lnTo>
                  <a:pt x="16716" y="145033"/>
                </a:lnTo>
                <a:lnTo>
                  <a:pt x="14453" y="137205"/>
                </a:lnTo>
                <a:lnTo>
                  <a:pt x="14366" y="126492"/>
                </a:lnTo>
                <a:lnTo>
                  <a:pt x="14961" y="116034"/>
                </a:lnTo>
                <a:lnTo>
                  <a:pt x="28509" y="69340"/>
                </a:lnTo>
                <a:lnTo>
                  <a:pt x="53203" y="32089"/>
                </a:lnTo>
                <a:lnTo>
                  <a:pt x="71427" y="22605"/>
                </a:lnTo>
                <a:lnTo>
                  <a:pt x="91365" y="22605"/>
                </a:lnTo>
                <a:lnTo>
                  <a:pt x="90503" y="21335"/>
                </a:lnTo>
                <a:lnTo>
                  <a:pt x="90896" y="16255"/>
                </a:lnTo>
                <a:lnTo>
                  <a:pt x="89677" y="11429"/>
                </a:lnTo>
                <a:lnTo>
                  <a:pt x="84216" y="2285"/>
                </a:lnTo>
                <a:lnTo>
                  <a:pt x="81486" y="0"/>
                </a:lnTo>
                <a:close/>
              </a:path>
              <a:path w="113665" h="215264">
                <a:moveTo>
                  <a:pt x="61686" y="121284"/>
                </a:moveTo>
                <a:lnTo>
                  <a:pt x="58524" y="122427"/>
                </a:lnTo>
                <a:lnTo>
                  <a:pt x="57749" y="122808"/>
                </a:lnTo>
                <a:lnTo>
                  <a:pt x="55755" y="122808"/>
                </a:lnTo>
                <a:lnTo>
                  <a:pt x="54308" y="123951"/>
                </a:lnTo>
                <a:lnTo>
                  <a:pt x="49761" y="128777"/>
                </a:lnTo>
                <a:lnTo>
                  <a:pt x="48631" y="131191"/>
                </a:lnTo>
                <a:lnTo>
                  <a:pt x="48631" y="134747"/>
                </a:lnTo>
                <a:lnTo>
                  <a:pt x="50421" y="137795"/>
                </a:lnTo>
                <a:lnTo>
                  <a:pt x="57368" y="149098"/>
                </a:lnTo>
                <a:lnTo>
                  <a:pt x="59400" y="153162"/>
                </a:lnTo>
                <a:lnTo>
                  <a:pt x="59642" y="155575"/>
                </a:lnTo>
                <a:lnTo>
                  <a:pt x="53241" y="158369"/>
                </a:lnTo>
                <a:lnTo>
                  <a:pt x="46256" y="159766"/>
                </a:lnTo>
                <a:lnTo>
                  <a:pt x="82491" y="159766"/>
                </a:lnTo>
                <a:lnTo>
                  <a:pt x="88266" y="153743"/>
                </a:lnTo>
                <a:lnTo>
                  <a:pt x="94332" y="145938"/>
                </a:lnTo>
                <a:lnTo>
                  <a:pt x="94737" y="145288"/>
                </a:lnTo>
                <a:lnTo>
                  <a:pt x="73091" y="145288"/>
                </a:lnTo>
                <a:lnTo>
                  <a:pt x="71161" y="143509"/>
                </a:lnTo>
                <a:lnTo>
                  <a:pt x="68900" y="139573"/>
                </a:lnTo>
                <a:lnTo>
                  <a:pt x="66563" y="135890"/>
                </a:lnTo>
                <a:lnTo>
                  <a:pt x="65001" y="131825"/>
                </a:lnTo>
                <a:lnTo>
                  <a:pt x="63617" y="122935"/>
                </a:lnTo>
                <a:lnTo>
                  <a:pt x="61686" y="121284"/>
                </a:lnTo>
                <a:close/>
              </a:path>
              <a:path w="113665" h="215264">
                <a:moveTo>
                  <a:pt x="91365" y="22605"/>
                </a:moveTo>
                <a:lnTo>
                  <a:pt x="71427" y="22605"/>
                </a:lnTo>
                <a:lnTo>
                  <a:pt x="74916" y="23921"/>
                </a:lnTo>
                <a:lnTo>
                  <a:pt x="79079" y="27892"/>
                </a:lnTo>
                <a:lnTo>
                  <a:pt x="97934" y="66246"/>
                </a:lnTo>
                <a:lnTo>
                  <a:pt x="100879" y="90170"/>
                </a:lnTo>
                <a:lnTo>
                  <a:pt x="100269" y="98988"/>
                </a:lnTo>
                <a:lnTo>
                  <a:pt x="85067" y="139065"/>
                </a:lnTo>
                <a:lnTo>
                  <a:pt x="79352" y="145288"/>
                </a:lnTo>
                <a:lnTo>
                  <a:pt x="94737" y="145288"/>
                </a:lnTo>
                <a:lnTo>
                  <a:pt x="111134" y="107283"/>
                </a:lnTo>
                <a:lnTo>
                  <a:pt x="113375" y="87249"/>
                </a:lnTo>
                <a:lnTo>
                  <a:pt x="112978" y="79124"/>
                </a:lnTo>
                <a:lnTo>
                  <a:pt x="99815" y="36210"/>
                </a:lnTo>
                <a:lnTo>
                  <a:pt x="95386" y="28529"/>
                </a:lnTo>
                <a:lnTo>
                  <a:pt x="91365" y="226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13701" y="2820161"/>
            <a:ext cx="93345" cy="156845"/>
          </a:xfrm>
          <a:custGeom>
            <a:avLst/>
            <a:gdLst/>
            <a:ahLst/>
            <a:cxnLst/>
            <a:rect l="l" t="t" r="r" b="b"/>
            <a:pathLst>
              <a:path w="93344" h="156844">
                <a:moveTo>
                  <a:pt x="88725" y="18288"/>
                </a:moveTo>
                <a:lnTo>
                  <a:pt x="72898" y="18288"/>
                </a:lnTo>
                <a:lnTo>
                  <a:pt x="73393" y="18923"/>
                </a:lnTo>
                <a:lnTo>
                  <a:pt x="74396" y="19939"/>
                </a:lnTo>
                <a:lnTo>
                  <a:pt x="72605" y="23622"/>
                </a:lnTo>
                <a:lnTo>
                  <a:pt x="70408" y="27177"/>
                </a:lnTo>
                <a:lnTo>
                  <a:pt x="68148" y="30733"/>
                </a:lnTo>
                <a:lnTo>
                  <a:pt x="66155" y="34210"/>
                </a:lnTo>
                <a:lnTo>
                  <a:pt x="49956" y="69318"/>
                </a:lnTo>
                <a:lnTo>
                  <a:pt x="35458" y="107823"/>
                </a:lnTo>
                <a:lnTo>
                  <a:pt x="26034" y="141097"/>
                </a:lnTo>
                <a:lnTo>
                  <a:pt x="26034" y="144652"/>
                </a:lnTo>
                <a:lnTo>
                  <a:pt x="26771" y="148081"/>
                </a:lnTo>
                <a:lnTo>
                  <a:pt x="28168" y="151383"/>
                </a:lnTo>
                <a:lnTo>
                  <a:pt x="29578" y="154940"/>
                </a:lnTo>
                <a:lnTo>
                  <a:pt x="31419" y="156591"/>
                </a:lnTo>
                <a:lnTo>
                  <a:pt x="35852" y="156591"/>
                </a:lnTo>
                <a:lnTo>
                  <a:pt x="37617" y="155321"/>
                </a:lnTo>
                <a:lnTo>
                  <a:pt x="38938" y="153035"/>
                </a:lnTo>
                <a:lnTo>
                  <a:pt x="40271" y="150875"/>
                </a:lnTo>
                <a:lnTo>
                  <a:pt x="40964" y="148081"/>
                </a:lnTo>
                <a:lnTo>
                  <a:pt x="40995" y="139573"/>
                </a:lnTo>
                <a:lnTo>
                  <a:pt x="41490" y="135000"/>
                </a:lnTo>
                <a:lnTo>
                  <a:pt x="54474" y="92559"/>
                </a:lnTo>
                <a:lnTo>
                  <a:pt x="70129" y="54737"/>
                </a:lnTo>
                <a:lnTo>
                  <a:pt x="72415" y="49529"/>
                </a:lnTo>
                <a:lnTo>
                  <a:pt x="76542" y="40258"/>
                </a:lnTo>
                <a:lnTo>
                  <a:pt x="79654" y="34036"/>
                </a:lnTo>
                <a:lnTo>
                  <a:pt x="81597" y="30733"/>
                </a:lnTo>
                <a:lnTo>
                  <a:pt x="83400" y="27558"/>
                </a:lnTo>
                <a:lnTo>
                  <a:pt x="85674" y="23875"/>
                </a:lnTo>
                <a:lnTo>
                  <a:pt x="88087" y="19430"/>
                </a:lnTo>
                <a:lnTo>
                  <a:pt x="88725" y="18288"/>
                </a:lnTo>
                <a:close/>
              </a:path>
              <a:path w="93344" h="156844">
                <a:moveTo>
                  <a:pt x="8305" y="1904"/>
                </a:moveTo>
                <a:lnTo>
                  <a:pt x="4914" y="1904"/>
                </a:lnTo>
                <a:lnTo>
                  <a:pt x="3378" y="3048"/>
                </a:lnTo>
                <a:lnTo>
                  <a:pt x="2057" y="5461"/>
                </a:lnTo>
                <a:lnTo>
                  <a:pt x="736" y="7747"/>
                </a:lnTo>
                <a:lnTo>
                  <a:pt x="0" y="10032"/>
                </a:lnTo>
                <a:lnTo>
                  <a:pt x="61" y="15113"/>
                </a:lnTo>
                <a:lnTo>
                  <a:pt x="495" y="16891"/>
                </a:lnTo>
                <a:lnTo>
                  <a:pt x="1422" y="18669"/>
                </a:lnTo>
                <a:lnTo>
                  <a:pt x="2286" y="20574"/>
                </a:lnTo>
                <a:lnTo>
                  <a:pt x="3403" y="21463"/>
                </a:lnTo>
                <a:lnTo>
                  <a:pt x="4597" y="21463"/>
                </a:lnTo>
                <a:lnTo>
                  <a:pt x="20843" y="21270"/>
                </a:lnTo>
                <a:lnTo>
                  <a:pt x="37647" y="20685"/>
                </a:lnTo>
                <a:lnTo>
                  <a:pt x="55001" y="19694"/>
                </a:lnTo>
                <a:lnTo>
                  <a:pt x="72898" y="18288"/>
                </a:lnTo>
                <a:lnTo>
                  <a:pt x="88725" y="18288"/>
                </a:lnTo>
                <a:lnTo>
                  <a:pt x="90500" y="15113"/>
                </a:lnTo>
                <a:lnTo>
                  <a:pt x="91973" y="12573"/>
                </a:lnTo>
                <a:lnTo>
                  <a:pt x="92367" y="11556"/>
                </a:lnTo>
                <a:lnTo>
                  <a:pt x="92748" y="10795"/>
                </a:lnTo>
                <a:lnTo>
                  <a:pt x="92989" y="9144"/>
                </a:lnTo>
                <a:lnTo>
                  <a:pt x="92989" y="3937"/>
                </a:lnTo>
                <a:lnTo>
                  <a:pt x="33477" y="3937"/>
                </a:lnTo>
                <a:lnTo>
                  <a:pt x="26746" y="3555"/>
                </a:lnTo>
                <a:lnTo>
                  <a:pt x="8305" y="1904"/>
                </a:lnTo>
                <a:close/>
              </a:path>
              <a:path w="93344" h="156844">
                <a:moveTo>
                  <a:pt x="91414" y="0"/>
                </a:moveTo>
                <a:lnTo>
                  <a:pt x="84772" y="0"/>
                </a:lnTo>
                <a:lnTo>
                  <a:pt x="79705" y="380"/>
                </a:lnTo>
                <a:lnTo>
                  <a:pt x="73126" y="1524"/>
                </a:lnTo>
                <a:lnTo>
                  <a:pt x="65399" y="2597"/>
                </a:lnTo>
                <a:lnTo>
                  <a:pt x="57299" y="3349"/>
                </a:lnTo>
                <a:lnTo>
                  <a:pt x="48841" y="3792"/>
                </a:lnTo>
                <a:lnTo>
                  <a:pt x="40043" y="3937"/>
                </a:lnTo>
                <a:lnTo>
                  <a:pt x="92989" y="3937"/>
                </a:lnTo>
                <a:lnTo>
                  <a:pt x="92989" y="2286"/>
                </a:lnTo>
                <a:lnTo>
                  <a:pt x="914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05155" y="2797809"/>
            <a:ext cx="113664" cy="215265"/>
          </a:xfrm>
          <a:custGeom>
            <a:avLst/>
            <a:gdLst/>
            <a:ahLst/>
            <a:cxnLst/>
            <a:rect l="l" t="t" r="r" b="b"/>
            <a:pathLst>
              <a:path w="113665" h="215264">
                <a:moveTo>
                  <a:pt x="90538" y="21335"/>
                </a:moveTo>
                <a:lnTo>
                  <a:pt x="109874" y="62067"/>
                </a:lnTo>
                <a:lnTo>
                  <a:pt x="113411" y="87249"/>
                </a:lnTo>
                <a:lnTo>
                  <a:pt x="112847" y="97254"/>
                </a:lnTo>
                <a:lnTo>
                  <a:pt x="99804" y="137205"/>
                </a:lnTo>
                <a:lnTo>
                  <a:pt x="81673" y="160654"/>
                </a:lnTo>
                <a:lnTo>
                  <a:pt x="82741" y="162514"/>
                </a:lnTo>
                <a:lnTo>
                  <a:pt x="104000" y="200914"/>
                </a:lnTo>
                <a:lnTo>
                  <a:pt x="104000" y="203453"/>
                </a:lnTo>
                <a:lnTo>
                  <a:pt x="104000" y="205867"/>
                </a:lnTo>
                <a:lnTo>
                  <a:pt x="102704" y="208406"/>
                </a:lnTo>
                <a:lnTo>
                  <a:pt x="100279" y="211074"/>
                </a:lnTo>
                <a:lnTo>
                  <a:pt x="97853" y="213741"/>
                </a:lnTo>
                <a:lnTo>
                  <a:pt x="95999" y="215138"/>
                </a:lnTo>
                <a:lnTo>
                  <a:pt x="94970" y="215138"/>
                </a:lnTo>
                <a:lnTo>
                  <a:pt x="93154" y="215138"/>
                </a:lnTo>
                <a:lnTo>
                  <a:pt x="91389" y="213868"/>
                </a:lnTo>
                <a:lnTo>
                  <a:pt x="89750" y="211200"/>
                </a:lnTo>
                <a:lnTo>
                  <a:pt x="87445" y="205128"/>
                </a:lnTo>
                <a:lnTo>
                  <a:pt x="84626" y="198723"/>
                </a:lnTo>
                <a:lnTo>
                  <a:pt x="81321" y="191984"/>
                </a:lnTo>
                <a:lnTo>
                  <a:pt x="77558" y="184912"/>
                </a:lnTo>
                <a:lnTo>
                  <a:pt x="72263" y="175259"/>
                </a:lnTo>
                <a:lnTo>
                  <a:pt x="69329" y="170560"/>
                </a:lnTo>
                <a:lnTo>
                  <a:pt x="69088" y="170560"/>
                </a:lnTo>
                <a:lnTo>
                  <a:pt x="68541" y="170560"/>
                </a:lnTo>
                <a:lnTo>
                  <a:pt x="67424" y="170815"/>
                </a:lnTo>
                <a:lnTo>
                  <a:pt x="65773" y="171576"/>
                </a:lnTo>
                <a:lnTo>
                  <a:pt x="59057" y="174057"/>
                </a:lnTo>
                <a:lnTo>
                  <a:pt x="52414" y="175799"/>
                </a:lnTo>
                <a:lnTo>
                  <a:pt x="45840" y="176827"/>
                </a:lnTo>
                <a:lnTo>
                  <a:pt x="39331" y="177165"/>
                </a:lnTo>
                <a:lnTo>
                  <a:pt x="31576" y="176351"/>
                </a:lnTo>
                <a:lnTo>
                  <a:pt x="2940" y="148447"/>
                </a:lnTo>
                <a:lnTo>
                  <a:pt x="0" y="128270"/>
                </a:lnTo>
                <a:lnTo>
                  <a:pt x="835" y="114786"/>
                </a:lnTo>
                <a:lnTo>
                  <a:pt x="12979" y="71120"/>
                </a:lnTo>
                <a:lnTo>
                  <a:pt x="35826" y="31007"/>
                </a:lnTo>
                <a:lnTo>
                  <a:pt x="70999" y="1244"/>
                </a:lnTo>
                <a:lnTo>
                  <a:pt x="78752" y="0"/>
                </a:lnTo>
                <a:lnTo>
                  <a:pt x="81521" y="0"/>
                </a:lnTo>
                <a:lnTo>
                  <a:pt x="84251" y="2285"/>
                </a:lnTo>
                <a:lnTo>
                  <a:pt x="86982" y="6857"/>
                </a:lnTo>
                <a:lnTo>
                  <a:pt x="89712" y="11429"/>
                </a:lnTo>
                <a:lnTo>
                  <a:pt x="90932" y="16255"/>
                </a:lnTo>
                <a:lnTo>
                  <a:pt x="90538" y="2133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9556" y="2820415"/>
            <a:ext cx="86995" cy="137160"/>
          </a:xfrm>
          <a:custGeom>
            <a:avLst/>
            <a:gdLst/>
            <a:ahLst/>
            <a:cxnLst/>
            <a:rect l="l" t="t" r="r" b="b"/>
            <a:pathLst>
              <a:path w="86995" h="137160">
                <a:moveTo>
                  <a:pt x="45275" y="132969"/>
                </a:moveTo>
                <a:lnTo>
                  <a:pt x="45034" y="130556"/>
                </a:lnTo>
                <a:lnTo>
                  <a:pt x="43002" y="126492"/>
                </a:lnTo>
                <a:lnTo>
                  <a:pt x="39420" y="120650"/>
                </a:lnTo>
                <a:lnTo>
                  <a:pt x="36055" y="115189"/>
                </a:lnTo>
                <a:lnTo>
                  <a:pt x="34264" y="112141"/>
                </a:lnTo>
                <a:lnTo>
                  <a:pt x="34264" y="111125"/>
                </a:lnTo>
                <a:lnTo>
                  <a:pt x="34264" y="108585"/>
                </a:lnTo>
                <a:lnTo>
                  <a:pt x="35394" y="106172"/>
                </a:lnTo>
                <a:lnTo>
                  <a:pt x="37680" y="103759"/>
                </a:lnTo>
                <a:lnTo>
                  <a:pt x="39941" y="101346"/>
                </a:lnTo>
                <a:lnTo>
                  <a:pt x="41389" y="100202"/>
                </a:lnTo>
                <a:lnTo>
                  <a:pt x="42024" y="100202"/>
                </a:lnTo>
                <a:lnTo>
                  <a:pt x="42659" y="100202"/>
                </a:lnTo>
                <a:lnTo>
                  <a:pt x="43383" y="100202"/>
                </a:lnTo>
                <a:lnTo>
                  <a:pt x="44157" y="99822"/>
                </a:lnTo>
                <a:lnTo>
                  <a:pt x="47320" y="98678"/>
                </a:lnTo>
                <a:lnTo>
                  <a:pt x="49250" y="100329"/>
                </a:lnTo>
                <a:lnTo>
                  <a:pt x="49936" y="104775"/>
                </a:lnTo>
                <a:lnTo>
                  <a:pt x="50634" y="109220"/>
                </a:lnTo>
                <a:lnTo>
                  <a:pt x="52196" y="113284"/>
                </a:lnTo>
                <a:lnTo>
                  <a:pt x="54533" y="116967"/>
                </a:lnTo>
                <a:lnTo>
                  <a:pt x="56794" y="120903"/>
                </a:lnTo>
                <a:lnTo>
                  <a:pt x="58724" y="122682"/>
                </a:lnTo>
                <a:lnTo>
                  <a:pt x="60071" y="122682"/>
                </a:lnTo>
                <a:lnTo>
                  <a:pt x="64985" y="122682"/>
                </a:lnTo>
                <a:lnTo>
                  <a:pt x="84096" y="85344"/>
                </a:lnTo>
                <a:lnTo>
                  <a:pt x="86512" y="67564"/>
                </a:lnTo>
                <a:lnTo>
                  <a:pt x="85769" y="55393"/>
                </a:lnTo>
                <a:lnTo>
                  <a:pt x="69523" y="11947"/>
                </a:lnTo>
                <a:lnTo>
                  <a:pt x="57061" y="0"/>
                </a:lnTo>
                <a:lnTo>
                  <a:pt x="51302" y="1049"/>
                </a:lnTo>
                <a:lnTo>
                  <a:pt x="19642" y="35829"/>
                </a:lnTo>
                <a:lnTo>
                  <a:pt x="2357" y="82423"/>
                </a:lnTo>
                <a:lnTo>
                  <a:pt x="0" y="103886"/>
                </a:lnTo>
                <a:lnTo>
                  <a:pt x="0" y="114300"/>
                </a:lnTo>
                <a:lnTo>
                  <a:pt x="2349" y="122427"/>
                </a:lnTo>
                <a:lnTo>
                  <a:pt x="6972" y="128270"/>
                </a:lnTo>
                <a:lnTo>
                  <a:pt x="11493" y="134239"/>
                </a:lnTo>
                <a:lnTo>
                  <a:pt x="17335" y="137160"/>
                </a:lnTo>
                <a:lnTo>
                  <a:pt x="24218" y="137160"/>
                </a:lnTo>
                <a:lnTo>
                  <a:pt x="31889" y="137160"/>
                </a:lnTo>
                <a:lnTo>
                  <a:pt x="38874" y="135763"/>
                </a:lnTo>
                <a:lnTo>
                  <a:pt x="45275" y="13296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13701" y="2820161"/>
            <a:ext cx="93345" cy="156845"/>
          </a:xfrm>
          <a:custGeom>
            <a:avLst/>
            <a:gdLst/>
            <a:ahLst/>
            <a:cxnLst/>
            <a:rect l="l" t="t" r="r" b="b"/>
            <a:pathLst>
              <a:path w="93344" h="156844">
                <a:moveTo>
                  <a:pt x="74396" y="19939"/>
                </a:moveTo>
                <a:lnTo>
                  <a:pt x="73901" y="19430"/>
                </a:lnTo>
                <a:lnTo>
                  <a:pt x="73393" y="18923"/>
                </a:lnTo>
                <a:lnTo>
                  <a:pt x="72898" y="18288"/>
                </a:lnTo>
                <a:lnTo>
                  <a:pt x="55001" y="19694"/>
                </a:lnTo>
                <a:lnTo>
                  <a:pt x="37647" y="20685"/>
                </a:lnTo>
                <a:lnTo>
                  <a:pt x="20843" y="21270"/>
                </a:lnTo>
                <a:lnTo>
                  <a:pt x="4597" y="21463"/>
                </a:lnTo>
                <a:lnTo>
                  <a:pt x="3403" y="21463"/>
                </a:lnTo>
                <a:lnTo>
                  <a:pt x="2286" y="20574"/>
                </a:lnTo>
                <a:lnTo>
                  <a:pt x="1422" y="18669"/>
                </a:lnTo>
                <a:lnTo>
                  <a:pt x="495" y="16891"/>
                </a:lnTo>
                <a:lnTo>
                  <a:pt x="0" y="14858"/>
                </a:lnTo>
                <a:lnTo>
                  <a:pt x="0" y="12573"/>
                </a:lnTo>
                <a:lnTo>
                  <a:pt x="0" y="10032"/>
                </a:lnTo>
                <a:lnTo>
                  <a:pt x="736" y="7747"/>
                </a:lnTo>
                <a:lnTo>
                  <a:pt x="2057" y="5461"/>
                </a:lnTo>
                <a:lnTo>
                  <a:pt x="3378" y="3048"/>
                </a:lnTo>
                <a:lnTo>
                  <a:pt x="4914" y="1904"/>
                </a:lnTo>
                <a:lnTo>
                  <a:pt x="6413" y="1904"/>
                </a:lnTo>
                <a:lnTo>
                  <a:pt x="8305" y="1904"/>
                </a:lnTo>
                <a:lnTo>
                  <a:pt x="12738" y="2286"/>
                </a:lnTo>
                <a:lnTo>
                  <a:pt x="19786" y="2921"/>
                </a:lnTo>
                <a:lnTo>
                  <a:pt x="26746" y="3555"/>
                </a:lnTo>
                <a:lnTo>
                  <a:pt x="33477" y="3937"/>
                </a:lnTo>
                <a:lnTo>
                  <a:pt x="40043" y="3937"/>
                </a:lnTo>
                <a:lnTo>
                  <a:pt x="48841" y="3792"/>
                </a:lnTo>
                <a:lnTo>
                  <a:pt x="57299" y="3349"/>
                </a:lnTo>
                <a:lnTo>
                  <a:pt x="65399" y="2597"/>
                </a:lnTo>
                <a:lnTo>
                  <a:pt x="73126" y="1524"/>
                </a:lnTo>
                <a:lnTo>
                  <a:pt x="79705" y="380"/>
                </a:lnTo>
                <a:lnTo>
                  <a:pt x="84772" y="0"/>
                </a:lnTo>
                <a:lnTo>
                  <a:pt x="88163" y="0"/>
                </a:lnTo>
                <a:lnTo>
                  <a:pt x="91414" y="0"/>
                </a:lnTo>
                <a:lnTo>
                  <a:pt x="92989" y="2286"/>
                </a:lnTo>
                <a:lnTo>
                  <a:pt x="92989" y="6985"/>
                </a:lnTo>
                <a:lnTo>
                  <a:pt x="92989" y="9144"/>
                </a:lnTo>
                <a:lnTo>
                  <a:pt x="92748" y="10795"/>
                </a:lnTo>
                <a:lnTo>
                  <a:pt x="92367" y="11556"/>
                </a:lnTo>
                <a:lnTo>
                  <a:pt x="91973" y="12573"/>
                </a:lnTo>
                <a:lnTo>
                  <a:pt x="90500" y="15113"/>
                </a:lnTo>
                <a:lnTo>
                  <a:pt x="88087" y="19430"/>
                </a:lnTo>
                <a:lnTo>
                  <a:pt x="85674" y="23875"/>
                </a:lnTo>
                <a:lnTo>
                  <a:pt x="83400" y="27558"/>
                </a:lnTo>
                <a:lnTo>
                  <a:pt x="81597" y="30733"/>
                </a:lnTo>
                <a:lnTo>
                  <a:pt x="79654" y="34036"/>
                </a:lnTo>
                <a:lnTo>
                  <a:pt x="76542" y="40258"/>
                </a:lnTo>
                <a:lnTo>
                  <a:pt x="72415" y="49529"/>
                </a:lnTo>
                <a:lnTo>
                  <a:pt x="70129" y="54737"/>
                </a:lnTo>
                <a:lnTo>
                  <a:pt x="67741" y="59690"/>
                </a:lnTo>
                <a:lnTo>
                  <a:pt x="50965" y="102997"/>
                </a:lnTo>
                <a:lnTo>
                  <a:pt x="40995" y="139573"/>
                </a:lnTo>
                <a:lnTo>
                  <a:pt x="40995" y="144272"/>
                </a:lnTo>
                <a:lnTo>
                  <a:pt x="40995" y="147954"/>
                </a:lnTo>
                <a:lnTo>
                  <a:pt x="40271" y="150875"/>
                </a:lnTo>
                <a:lnTo>
                  <a:pt x="38938" y="153035"/>
                </a:lnTo>
                <a:lnTo>
                  <a:pt x="37617" y="155321"/>
                </a:lnTo>
                <a:lnTo>
                  <a:pt x="35852" y="156591"/>
                </a:lnTo>
                <a:lnTo>
                  <a:pt x="33718" y="156591"/>
                </a:lnTo>
                <a:lnTo>
                  <a:pt x="31419" y="156591"/>
                </a:lnTo>
                <a:lnTo>
                  <a:pt x="29578" y="154940"/>
                </a:lnTo>
                <a:lnTo>
                  <a:pt x="28168" y="151383"/>
                </a:lnTo>
                <a:lnTo>
                  <a:pt x="26771" y="148081"/>
                </a:lnTo>
                <a:lnTo>
                  <a:pt x="26034" y="144652"/>
                </a:lnTo>
                <a:lnTo>
                  <a:pt x="26034" y="141097"/>
                </a:lnTo>
                <a:lnTo>
                  <a:pt x="40157" y="94289"/>
                </a:lnTo>
                <a:lnTo>
                  <a:pt x="54927" y="57785"/>
                </a:lnTo>
                <a:lnTo>
                  <a:pt x="70408" y="27177"/>
                </a:lnTo>
                <a:lnTo>
                  <a:pt x="72605" y="23622"/>
                </a:lnTo>
                <a:lnTo>
                  <a:pt x="74396" y="199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05192" y="4182109"/>
            <a:ext cx="119380" cy="214629"/>
          </a:xfrm>
          <a:custGeom>
            <a:avLst/>
            <a:gdLst/>
            <a:ahLst/>
            <a:cxnLst/>
            <a:rect l="l" t="t" r="r" b="b"/>
            <a:pathLst>
              <a:path w="119379" h="214629">
                <a:moveTo>
                  <a:pt x="91709" y="170052"/>
                </a:moveTo>
                <a:lnTo>
                  <a:pt x="72772" y="170052"/>
                </a:lnTo>
                <a:lnTo>
                  <a:pt x="75845" y="174751"/>
                </a:lnTo>
                <a:lnTo>
                  <a:pt x="81408" y="184403"/>
                </a:lnTo>
                <a:lnTo>
                  <a:pt x="85358" y="191456"/>
                </a:lnTo>
                <a:lnTo>
                  <a:pt x="88828" y="198151"/>
                </a:lnTo>
                <a:lnTo>
                  <a:pt x="91787" y="204513"/>
                </a:lnTo>
                <a:lnTo>
                  <a:pt x="94209" y="210565"/>
                </a:lnTo>
                <a:lnTo>
                  <a:pt x="95936" y="213233"/>
                </a:lnTo>
                <a:lnTo>
                  <a:pt x="97791" y="214502"/>
                </a:lnTo>
                <a:lnTo>
                  <a:pt x="100775" y="214502"/>
                </a:lnTo>
                <a:lnTo>
                  <a:pt x="102718" y="213106"/>
                </a:lnTo>
                <a:lnTo>
                  <a:pt x="107811" y="207772"/>
                </a:lnTo>
                <a:lnTo>
                  <a:pt x="109170" y="205232"/>
                </a:lnTo>
                <a:lnTo>
                  <a:pt x="109170" y="200406"/>
                </a:lnTo>
                <a:lnTo>
                  <a:pt x="105842" y="193801"/>
                </a:lnTo>
                <a:lnTo>
                  <a:pt x="93743" y="173402"/>
                </a:lnTo>
                <a:lnTo>
                  <a:pt x="91709" y="170052"/>
                </a:lnTo>
                <a:close/>
              </a:path>
              <a:path w="119379" h="214629">
                <a:moveTo>
                  <a:pt x="85573" y="0"/>
                </a:moveTo>
                <a:lnTo>
                  <a:pt x="82665" y="0"/>
                </a:lnTo>
                <a:lnTo>
                  <a:pt x="74526" y="1244"/>
                </a:lnTo>
                <a:lnTo>
                  <a:pt x="37593" y="30968"/>
                </a:lnTo>
                <a:lnTo>
                  <a:pt x="13590" y="70865"/>
                </a:lnTo>
                <a:lnTo>
                  <a:pt x="840" y="114478"/>
                </a:lnTo>
                <a:lnTo>
                  <a:pt x="0" y="128397"/>
                </a:lnTo>
                <a:lnTo>
                  <a:pt x="739" y="138537"/>
                </a:lnTo>
                <a:lnTo>
                  <a:pt x="25537" y="173402"/>
                </a:lnTo>
                <a:lnTo>
                  <a:pt x="41276" y="176657"/>
                </a:lnTo>
                <a:lnTo>
                  <a:pt x="48103" y="176319"/>
                </a:lnTo>
                <a:lnTo>
                  <a:pt x="55003" y="175291"/>
                </a:lnTo>
                <a:lnTo>
                  <a:pt x="62100" y="173505"/>
                </a:lnTo>
                <a:lnTo>
                  <a:pt x="69025" y="171069"/>
                </a:lnTo>
                <a:lnTo>
                  <a:pt x="70765" y="170307"/>
                </a:lnTo>
                <a:lnTo>
                  <a:pt x="71946" y="170052"/>
                </a:lnTo>
                <a:lnTo>
                  <a:pt x="91709" y="170052"/>
                </a:lnTo>
                <a:lnTo>
                  <a:pt x="86856" y="162059"/>
                </a:lnTo>
                <a:lnTo>
                  <a:pt x="85738" y="160147"/>
                </a:lnTo>
                <a:lnTo>
                  <a:pt x="86643" y="159258"/>
                </a:lnTo>
                <a:lnTo>
                  <a:pt x="33287" y="159258"/>
                </a:lnTo>
                <a:lnTo>
                  <a:pt x="27166" y="156337"/>
                </a:lnTo>
                <a:lnTo>
                  <a:pt x="22403" y="150368"/>
                </a:lnTo>
                <a:lnTo>
                  <a:pt x="17552" y="144525"/>
                </a:lnTo>
                <a:lnTo>
                  <a:pt x="15180" y="136822"/>
                </a:lnTo>
                <a:lnTo>
                  <a:pt x="20607" y="93178"/>
                </a:lnTo>
                <a:lnTo>
                  <a:pt x="42058" y="48379"/>
                </a:lnTo>
                <a:lnTo>
                  <a:pt x="75019" y="22478"/>
                </a:lnTo>
                <a:lnTo>
                  <a:pt x="95865" y="22478"/>
                </a:lnTo>
                <a:lnTo>
                  <a:pt x="95047" y="21336"/>
                </a:lnTo>
                <a:lnTo>
                  <a:pt x="95454" y="16256"/>
                </a:lnTo>
                <a:lnTo>
                  <a:pt x="94171" y="11429"/>
                </a:lnTo>
                <a:lnTo>
                  <a:pt x="88431" y="2285"/>
                </a:lnTo>
                <a:lnTo>
                  <a:pt x="85573" y="0"/>
                </a:lnTo>
                <a:close/>
              </a:path>
              <a:path w="119379" h="214629">
                <a:moveTo>
                  <a:pt x="64783" y="121031"/>
                </a:moveTo>
                <a:lnTo>
                  <a:pt x="61469" y="122047"/>
                </a:lnTo>
                <a:lnTo>
                  <a:pt x="60630" y="122427"/>
                </a:lnTo>
                <a:lnTo>
                  <a:pt x="59881" y="122554"/>
                </a:lnTo>
                <a:lnTo>
                  <a:pt x="58560" y="122554"/>
                </a:lnTo>
                <a:lnTo>
                  <a:pt x="57036" y="123571"/>
                </a:lnTo>
                <a:lnTo>
                  <a:pt x="52261" y="128397"/>
                </a:lnTo>
                <a:lnTo>
                  <a:pt x="51080" y="130810"/>
                </a:lnTo>
                <a:lnTo>
                  <a:pt x="51080" y="134365"/>
                </a:lnTo>
                <a:lnTo>
                  <a:pt x="52960" y="137413"/>
                </a:lnTo>
                <a:lnTo>
                  <a:pt x="60249" y="148716"/>
                </a:lnTo>
                <a:lnTo>
                  <a:pt x="62383" y="152781"/>
                </a:lnTo>
                <a:lnTo>
                  <a:pt x="62624" y="155066"/>
                </a:lnTo>
                <a:lnTo>
                  <a:pt x="55919" y="157861"/>
                </a:lnTo>
                <a:lnTo>
                  <a:pt x="48578" y="159258"/>
                </a:lnTo>
                <a:lnTo>
                  <a:pt x="86643" y="159258"/>
                </a:lnTo>
                <a:lnTo>
                  <a:pt x="92695" y="153308"/>
                </a:lnTo>
                <a:lnTo>
                  <a:pt x="99061" y="145541"/>
                </a:lnTo>
                <a:lnTo>
                  <a:pt x="99476" y="144907"/>
                </a:lnTo>
                <a:lnTo>
                  <a:pt x="76759" y="144907"/>
                </a:lnTo>
                <a:lnTo>
                  <a:pt x="74727" y="143001"/>
                </a:lnTo>
                <a:lnTo>
                  <a:pt x="72352" y="139191"/>
                </a:lnTo>
                <a:lnTo>
                  <a:pt x="69901" y="135509"/>
                </a:lnTo>
                <a:lnTo>
                  <a:pt x="68263" y="131445"/>
                </a:lnTo>
                <a:lnTo>
                  <a:pt x="66803" y="122554"/>
                </a:lnTo>
                <a:lnTo>
                  <a:pt x="64783" y="121031"/>
                </a:lnTo>
                <a:close/>
              </a:path>
              <a:path w="119379" h="214629">
                <a:moveTo>
                  <a:pt x="95865" y="22478"/>
                </a:moveTo>
                <a:lnTo>
                  <a:pt x="75019" y="22478"/>
                </a:lnTo>
                <a:lnTo>
                  <a:pt x="78679" y="23794"/>
                </a:lnTo>
                <a:lnTo>
                  <a:pt x="83049" y="27765"/>
                </a:lnTo>
                <a:lnTo>
                  <a:pt x="102844" y="66103"/>
                </a:lnTo>
                <a:lnTo>
                  <a:pt x="105931" y="89915"/>
                </a:lnTo>
                <a:lnTo>
                  <a:pt x="105293" y="98678"/>
                </a:lnTo>
                <a:lnTo>
                  <a:pt x="91099" y="134365"/>
                </a:lnTo>
                <a:lnTo>
                  <a:pt x="78169" y="144907"/>
                </a:lnTo>
                <a:lnTo>
                  <a:pt x="99476" y="144907"/>
                </a:lnTo>
                <a:lnTo>
                  <a:pt x="116709" y="106918"/>
                </a:lnTo>
                <a:lnTo>
                  <a:pt x="119063" y="86995"/>
                </a:lnTo>
                <a:lnTo>
                  <a:pt x="118646" y="78872"/>
                </a:lnTo>
                <a:lnTo>
                  <a:pt x="104825" y="36147"/>
                </a:lnTo>
                <a:lnTo>
                  <a:pt x="100176" y="28509"/>
                </a:lnTo>
                <a:lnTo>
                  <a:pt x="95865" y="224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25487" y="4204715"/>
            <a:ext cx="81280" cy="155575"/>
          </a:xfrm>
          <a:custGeom>
            <a:avLst/>
            <a:gdLst/>
            <a:ahLst/>
            <a:cxnLst/>
            <a:rect l="l" t="t" r="r" b="b"/>
            <a:pathLst>
              <a:path w="81280" h="155575">
                <a:moveTo>
                  <a:pt x="50711" y="0"/>
                </a:moveTo>
                <a:lnTo>
                  <a:pt x="41148" y="0"/>
                </a:lnTo>
                <a:lnTo>
                  <a:pt x="35115" y="2031"/>
                </a:lnTo>
                <a:lnTo>
                  <a:pt x="30251" y="6350"/>
                </a:lnTo>
                <a:lnTo>
                  <a:pt x="28193" y="8127"/>
                </a:lnTo>
                <a:lnTo>
                  <a:pt x="26009" y="9778"/>
                </a:lnTo>
                <a:lnTo>
                  <a:pt x="23774" y="11429"/>
                </a:lnTo>
                <a:lnTo>
                  <a:pt x="14947" y="18287"/>
                </a:lnTo>
                <a:lnTo>
                  <a:pt x="9017" y="23875"/>
                </a:lnTo>
                <a:lnTo>
                  <a:pt x="3530" y="33400"/>
                </a:lnTo>
                <a:lnTo>
                  <a:pt x="2188" y="38226"/>
                </a:lnTo>
                <a:lnTo>
                  <a:pt x="2082" y="49148"/>
                </a:lnTo>
                <a:lnTo>
                  <a:pt x="3886" y="54482"/>
                </a:lnTo>
                <a:lnTo>
                  <a:pt x="29425" y="82168"/>
                </a:lnTo>
                <a:lnTo>
                  <a:pt x="27863" y="83946"/>
                </a:lnTo>
                <a:lnTo>
                  <a:pt x="23964" y="87629"/>
                </a:lnTo>
                <a:lnTo>
                  <a:pt x="17792" y="93598"/>
                </a:lnTo>
                <a:lnTo>
                  <a:pt x="12852" y="98170"/>
                </a:lnTo>
                <a:lnTo>
                  <a:pt x="8509" y="103631"/>
                </a:lnTo>
                <a:lnTo>
                  <a:pt x="1803" y="116331"/>
                </a:lnTo>
                <a:lnTo>
                  <a:pt x="0" y="122300"/>
                </a:lnTo>
                <a:lnTo>
                  <a:pt x="0" y="134238"/>
                </a:lnTo>
                <a:lnTo>
                  <a:pt x="1117" y="139318"/>
                </a:lnTo>
                <a:lnTo>
                  <a:pt x="3238" y="143001"/>
                </a:lnTo>
                <a:lnTo>
                  <a:pt x="5295" y="146812"/>
                </a:lnTo>
                <a:lnTo>
                  <a:pt x="9575" y="149732"/>
                </a:lnTo>
                <a:lnTo>
                  <a:pt x="15963" y="151764"/>
                </a:lnTo>
                <a:lnTo>
                  <a:pt x="22352" y="154050"/>
                </a:lnTo>
                <a:lnTo>
                  <a:pt x="27673" y="155066"/>
                </a:lnTo>
                <a:lnTo>
                  <a:pt x="37744" y="155066"/>
                </a:lnTo>
                <a:lnTo>
                  <a:pt x="45402" y="153288"/>
                </a:lnTo>
                <a:lnTo>
                  <a:pt x="64808" y="145922"/>
                </a:lnTo>
                <a:lnTo>
                  <a:pt x="70599" y="141604"/>
                </a:lnTo>
                <a:lnTo>
                  <a:pt x="71635" y="138302"/>
                </a:lnTo>
                <a:lnTo>
                  <a:pt x="25184" y="138302"/>
                </a:lnTo>
                <a:lnTo>
                  <a:pt x="22263" y="137413"/>
                </a:lnTo>
                <a:lnTo>
                  <a:pt x="19202" y="135635"/>
                </a:lnTo>
                <a:lnTo>
                  <a:pt x="16065" y="133730"/>
                </a:lnTo>
                <a:lnTo>
                  <a:pt x="14465" y="131190"/>
                </a:lnTo>
                <a:lnTo>
                  <a:pt x="14465" y="127888"/>
                </a:lnTo>
                <a:lnTo>
                  <a:pt x="16077" y="120116"/>
                </a:lnTo>
                <a:lnTo>
                  <a:pt x="20877" y="111045"/>
                </a:lnTo>
                <a:lnTo>
                  <a:pt x="28808" y="100617"/>
                </a:lnTo>
                <a:lnTo>
                  <a:pt x="39814" y="88772"/>
                </a:lnTo>
                <a:lnTo>
                  <a:pt x="61705" y="88772"/>
                </a:lnTo>
                <a:lnTo>
                  <a:pt x="60921" y="87629"/>
                </a:lnTo>
                <a:lnTo>
                  <a:pt x="55079" y="82168"/>
                </a:lnTo>
                <a:lnTo>
                  <a:pt x="49212" y="78739"/>
                </a:lnTo>
                <a:lnTo>
                  <a:pt x="50761" y="76580"/>
                </a:lnTo>
                <a:lnTo>
                  <a:pt x="55826" y="71500"/>
                </a:lnTo>
                <a:lnTo>
                  <a:pt x="40652" y="71500"/>
                </a:lnTo>
                <a:lnTo>
                  <a:pt x="39243" y="70230"/>
                </a:lnTo>
                <a:lnTo>
                  <a:pt x="37134" y="68579"/>
                </a:lnTo>
                <a:lnTo>
                  <a:pt x="34582" y="66675"/>
                </a:lnTo>
                <a:lnTo>
                  <a:pt x="26717" y="59904"/>
                </a:lnTo>
                <a:lnTo>
                  <a:pt x="21078" y="53657"/>
                </a:lnTo>
                <a:lnTo>
                  <a:pt x="17683" y="47886"/>
                </a:lnTo>
                <a:lnTo>
                  <a:pt x="16548" y="42544"/>
                </a:lnTo>
                <a:lnTo>
                  <a:pt x="16548" y="38607"/>
                </a:lnTo>
                <a:lnTo>
                  <a:pt x="20180" y="33400"/>
                </a:lnTo>
                <a:lnTo>
                  <a:pt x="27343" y="27050"/>
                </a:lnTo>
                <a:lnTo>
                  <a:pt x="34518" y="20573"/>
                </a:lnTo>
                <a:lnTo>
                  <a:pt x="40652" y="17398"/>
                </a:lnTo>
                <a:lnTo>
                  <a:pt x="70047" y="17398"/>
                </a:lnTo>
                <a:lnTo>
                  <a:pt x="69049" y="13334"/>
                </a:lnTo>
                <a:lnTo>
                  <a:pt x="66268" y="9016"/>
                </a:lnTo>
                <a:lnTo>
                  <a:pt x="63233" y="6603"/>
                </a:lnTo>
                <a:lnTo>
                  <a:pt x="54140" y="1269"/>
                </a:lnTo>
                <a:lnTo>
                  <a:pt x="50711" y="0"/>
                </a:lnTo>
                <a:close/>
              </a:path>
              <a:path w="81280" h="155575">
                <a:moveTo>
                  <a:pt x="61705" y="88772"/>
                </a:moveTo>
                <a:lnTo>
                  <a:pt x="39814" y="88772"/>
                </a:lnTo>
                <a:lnTo>
                  <a:pt x="45110" y="91820"/>
                </a:lnTo>
                <a:lnTo>
                  <a:pt x="50177" y="96265"/>
                </a:lnTo>
                <a:lnTo>
                  <a:pt x="55732" y="103758"/>
                </a:lnTo>
                <a:lnTo>
                  <a:pt x="59372" y="108584"/>
                </a:lnTo>
                <a:lnTo>
                  <a:pt x="61760" y="114045"/>
                </a:lnTo>
                <a:lnTo>
                  <a:pt x="61760" y="125475"/>
                </a:lnTo>
                <a:lnTo>
                  <a:pt x="59143" y="129412"/>
                </a:lnTo>
                <a:lnTo>
                  <a:pt x="27762" y="138302"/>
                </a:lnTo>
                <a:lnTo>
                  <a:pt x="71635" y="138302"/>
                </a:lnTo>
                <a:lnTo>
                  <a:pt x="74028" y="130809"/>
                </a:lnTo>
                <a:lnTo>
                  <a:pt x="74783" y="125475"/>
                </a:lnTo>
                <a:lnTo>
                  <a:pt x="74860" y="111045"/>
                </a:lnTo>
                <a:lnTo>
                  <a:pt x="71983" y="103758"/>
                </a:lnTo>
                <a:lnTo>
                  <a:pt x="61705" y="88772"/>
                </a:lnTo>
                <a:close/>
              </a:path>
              <a:path w="81280" h="155575">
                <a:moveTo>
                  <a:pt x="70047" y="17398"/>
                </a:moveTo>
                <a:lnTo>
                  <a:pt x="50037" y="17398"/>
                </a:lnTo>
                <a:lnTo>
                  <a:pt x="53733" y="19303"/>
                </a:lnTo>
                <a:lnTo>
                  <a:pt x="56962" y="23875"/>
                </a:lnTo>
                <a:lnTo>
                  <a:pt x="59143" y="27050"/>
                </a:lnTo>
                <a:lnTo>
                  <a:pt x="60591" y="32130"/>
                </a:lnTo>
                <a:lnTo>
                  <a:pt x="60512" y="38607"/>
                </a:lnTo>
                <a:lnTo>
                  <a:pt x="59324" y="44354"/>
                </a:lnTo>
                <a:lnTo>
                  <a:pt x="55551" y="51911"/>
                </a:lnTo>
                <a:lnTo>
                  <a:pt x="49313" y="60944"/>
                </a:lnTo>
                <a:lnTo>
                  <a:pt x="40652" y="71500"/>
                </a:lnTo>
                <a:lnTo>
                  <a:pt x="55826" y="71500"/>
                </a:lnTo>
                <a:lnTo>
                  <a:pt x="62915" y="64388"/>
                </a:lnTo>
                <a:lnTo>
                  <a:pt x="68275" y="59181"/>
                </a:lnTo>
                <a:lnTo>
                  <a:pt x="72783" y="53339"/>
                </a:lnTo>
                <a:lnTo>
                  <a:pt x="76136" y="46735"/>
                </a:lnTo>
                <a:lnTo>
                  <a:pt x="79489" y="40004"/>
                </a:lnTo>
                <a:lnTo>
                  <a:pt x="81203" y="35940"/>
                </a:lnTo>
                <a:lnTo>
                  <a:pt x="81203" y="33019"/>
                </a:lnTo>
                <a:lnTo>
                  <a:pt x="71818" y="33019"/>
                </a:lnTo>
                <a:lnTo>
                  <a:pt x="71310" y="29844"/>
                </a:lnTo>
                <a:lnTo>
                  <a:pt x="70671" y="23113"/>
                </a:lnTo>
                <a:lnTo>
                  <a:pt x="70159" y="18287"/>
                </a:lnTo>
                <a:lnTo>
                  <a:pt x="70047" y="17398"/>
                </a:lnTo>
                <a:close/>
              </a:path>
              <a:path w="81280" h="155575">
                <a:moveTo>
                  <a:pt x="75895" y="24637"/>
                </a:moveTo>
                <a:lnTo>
                  <a:pt x="74879" y="26542"/>
                </a:lnTo>
                <a:lnTo>
                  <a:pt x="73240" y="30479"/>
                </a:lnTo>
                <a:lnTo>
                  <a:pt x="71818" y="33019"/>
                </a:lnTo>
                <a:lnTo>
                  <a:pt x="81203" y="33019"/>
                </a:lnTo>
                <a:lnTo>
                  <a:pt x="81166" y="32130"/>
                </a:lnTo>
                <a:lnTo>
                  <a:pt x="80606" y="30225"/>
                </a:lnTo>
                <a:lnTo>
                  <a:pt x="78232" y="26288"/>
                </a:lnTo>
                <a:lnTo>
                  <a:pt x="77050" y="25018"/>
                </a:lnTo>
                <a:lnTo>
                  <a:pt x="75895" y="246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5155" y="4182109"/>
            <a:ext cx="119380" cy="214629"/>
          </a:xfrm>
          <a:custGeom>
            <a:avLst/>
            <a:gdLst/>
            <a:ahLst/>
            <a:cxnLst/>
            <a:rect l="l" t="t" r="r" b="b"/>
            <a:pathLst>
              <a:path w="119379" h="214629">
                <a:moveTo>
                  <a:pt x="95084" y="21336"/>
                </a:moveTo>
                <a:lnTo>
                  <a:pt x="115387" y="61866"/>
                </a:lnTo>
                <a:lnTo>
                  <a:pt x="119100" y="86995"/>
                </a:lnTo>
                <a:lnTo>
                  <a:pt x="118508" y="96926"/>
                </a:lnTo>
                <a:lnTo>
                  <a:pt x="104806" y="136822"/>
                </a:lnTo>
                <a:lnTo>
                  <a:pt x="85775" y="160147"/>
                </a:lnTo>
                <a:lnTo>
                  <a:pt x="86893" y="162059"/>
                </a:lnTo>
                <a:lnTo>
                  <a:pt x="109207" y="200406"/>
                </a:lnTo>
                <a:lnTo>
                  <a:pt x="109207" y="202819"/>
                </a:lnTo>
                <a:lnTo>
                  <a:pt x="109207" y="205232"/>
                </a:lnTo>
                <a:lnTo>
                  <a:pt x="107848" y="207772"/>
                </a:lnTo>
                <a:lnTo>
                  <a:pt x="105308" y="210438"/>
                </a:lnTo>
                <a:lnTo>
                  <a:pt x="102755" y="213106"/>
                </a:lnTo>
                <a:lnTo>
                  <a:pt x="100812" y="214502"/>
                </a:lnTo>
                <a:lnTo>
                  <a:pt x="99733" y="214502"/>
                </a:lnTo>
                <a:lnTo>
                  <a:pt x="97828" y="214502"/>
                </a:lnTo>
                <a:lnTo>
                  <a:pt x="95973" y="213233"/>
                </a:lnTo>
                <a:lnTo>
                  <a:pt x="94246" y="210565"/>
                </a:lnTo>
                <a:lnTo>
                  <a:pt x="91824" y="204513"/>
                </a:lnTo>
                <a:lnTo>
                  <a:pt x="88865" y="198151"/>
                </a:lnTo>
                <a:lnTo>
                  <a:pt x="85395" y="191456"/>
                </a:lnTo>
                <a:lnTo>
                  <a:pt x="81445" y="184403"/>
                </a:lnTo>
                <a:lnTo>
                  <a:pt x="75882" y="174751"/>
                </a:lnTo>
                <a:lnTo>
                  <a:pt x="72809" y="170052"/>
                </a:lnTo>
                <a:lnTo>
                  <a:pt x="72555" y="170052"/>
                </a:lnTo>
                <a:lnTo>
                  <a:pt x="71983" y="170052"/>
                </a:lnTo>
                <a:lnTo>
                  <a:pt x="70802" y="170307"/>
                </a:lnTo>
                <a:lnTo>
                  <a:pt x="69062" y="171069"/>
                </a:lnTo>
                <a:lnTo>
                  <a:pt x="62013" y="173549"/>
                </a:lnTo>
                <a:lnTo>
                  <a:pt x="55040" y="175291"/>
                </a:lnTo>
                <a:lnTo>
                  <a:pt x="48140" y="176319"/>
                </a:lnTo>
                <a:lnTo>
                  <a:pt x="41313" y="176657"/>
                </a:lnTo>
                <a:lnTo>
                  <a:pt x="33162" y="175845"/>
                </a:lnTo>
                <a:lnTo>
                  <a:pt x="3089" y="148018"/>
                </a:lnTo>
                <a:lnTo>
                  <a:pt x="0" y="127888"/>
                </a:lnTo>
                <a:lnTo>
                  <a:pt x="877" y="114478"/>
                </a:lnTo>
                <a:lnTo>
                  <a:pt x="13627" y="70865"/>
                </a:lnTo>
                <a:lnTo>
                  <a:pt x="37630" y="30968"/>
                </a:lnTo>
                <a:lnTo>
                  <a:pt x="65892" y="5000"/>
                </a:lnTo>
                <a:lnTo>
                  <a:pt x="82702" y="0"/>
                </a:lnTo>
                <a:lnTo>
                  <a:pt x="85610" y="0"/>
                </a:lnTo>
                <a:lnTo>
                  <a:pt x="88468" y="2285"/>
                </a:lnTo>
                <a:lnTo>
                  <a:pt x="91338" y="6857"/>
                </a:lnTo>
                <a:lnTo>
                  <a:pt x="94208" y="11429"/>
                </a:lnTo>
                <a:lnTo>
                  <a:pt x="95491" y="16256"/>
                </a:lnTo>
                <a:lnTo>
                  <a:pt x="95084" y="21336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20280" y="4204588"/>
            <a:ext cx="91440" cy="137160"/>
          </a:xfrm>
          <a:custGeom>
            <a:avLst/>
            <a:gdLst/>
            <a:ahLst/>
            <a:cxnLst/>
            <a:rect l="l" t="t" r="r" b="b"/>
            <a:pathLst>
              <a:path w="91440" h="137160">
                <a:moveTo>
                  <a:pt x="47536" y="132587"/>
                </a:moveTo>
                <a:lnTo>
                  <a:pt x="47294" y="130302"/>
                </a:lnTo>
                <a:lnTo>
                  <a:pt x="45161" y="126237"/>
                </a:lnTo>
                <a:lnTo>
                  <a:pt x="41389" y="120396"/>
                </a:lnTo>
                <a:lnTo>
                  <a:pt x="37871" y="114935"/>
                </a:lnTo>
                <a:lnTo>
                  <a:pt x="35991" y="111887"/>
                </a:lnTo>
                <a:lnTo>
                  <a:pt x="35991" y="110871"/>
                </a:lnTo>
                <a:lnTo>
                  <a:pt x="35991" y="108331"/>
                </a:lnTo>
                <a:lnTo>
                  <a:pt x="37172" y="105918"/>
                </a:lnTo>
                <a:lnTo>
                  <a:pt x="39560" y="103505"/>
                </a:lnTo>
                <a:lnTo>
                  <a:pt x="41948" y="101092"/>
                </a:lnTo>
                <a:lnTo>
                  <a:pt x="43472" y="100075"/>
                </a:lnTo>
                <a:lnTo>
                  <a:pt x="44132" y="100075"/>
                </a:lnTo>
                <a:lnTo>
                  <a:pt x="44792" y="100075"/>
                </a:lnTo>
                <a:lnTo>
                  <a:pt x="45542" y="99949"/>
                </a:lnTo>
                <a:lnTo>
                  <a:pt x="46380" y="99568"/>
                </a:lnTo>
                <a:lnTo>
                  <a:pt x="49695" y="98552"/>
                </a:lnTo>
                <a:lnTo>
                  <a:pt x="51714" y="100075"/>
                </a:lnTo>
                <a:lnTo>
                  <a:pt x="52438" y="104521"/>
                </a:lnTo>
                <a:lnTo>
                  <a:pt x="53174" y="108966"/>
                </a:lnTo>
                <a:lnTo>
                  <a:pt x="54813" y="113030"/>
                </a:lnTo>
                <a:lnTo>
                  <a:pt x="57264" y="116712"/>
                </a:lnTo>
                <a:lnTo>
                  <a:pt x="59639" y="120523"/>
                </a:lnTo>
                <a:lnTo>
                  <a:pt x="88311" y="85153"/>
                </a:lnTo>
                <a:lnTo>
                  <a:pt x="90843" y="67437"/>
                </a:lnTo>
                <a:lnTo>
                  <a:pt x="90064" y="55340"/>
                </a:lnTo>
                <a:lnTo>
                  <a:pt x="73011" y="11947"/>
                </a:lnTo>
                <a:lnTo>
                  <a:pt x="59931" y="0"/>
                </a:lnTo>
                <a:lnTo>
                  <a:pt x="53879" y="1049"/>
                </a:lnTo>
                <a:lnTo>
                  <a:pt x="20621" y="35813"/>
                </a:lnTo>
                <a:lnTo>
                  <a:pt x="2473" y="82232"/>
                </a:lnTo>
                <a:lnTo>
                  <a:pt x="0" y="103632"/>
                </a:lnTo>
                <a:lnTo>
                  <a:pt x="0" y="114046"/>
                </a:lnTo>
                <a:lnTo>
                  <a:pt x="2463" y="122047"/>
                </a:lnTo>
                <a:lnTo>
                  <a:pt x="7315" y="127889"/>
                </a:lnTo>
                <a:lnTo>
                  <a:pt x="12077" y="133858"/>
                </a:lnTo>
                <a:lnTo>
                  <a:pt x="18199" y="136779"/>
                </a:lnTo>
                <a:lnTo>
                  <a:pt x="25425" y="136779"/>
                </a:lnTo>
                <a:lnTo>
                  <a:pt x="33489" y="136779"/>
                </a:lnTo>
                <a:lnTo>
                  <a:pt x="40830" y="135382"/>
                </a:lnTo>
                <a:lnTo>
                  <a:pt x="47536" y="132587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25487" y="4204715"/>
            <a:ext cx="81280" cy="155575"/>
          </a:xfrm>
          <a:custGeom>
            <a:avLst/>
            <a:gdLst/>
            <a:ahLst/>
            <a:cxnLst/>
            <a:rect l="l" t="t" r="r" b="b"/>
            <a:pathLst>
              <a:path w="81280" h="155575">
                <a:moveTo>
                  <a:pt x="49212" y="78739"/>
                </a:moveTo>
                <a:lnTo>
                  <a:pt x="74891" y="111125"/>
                </a:lnTo>
                <a:lnTo>
                  <a:pt x="74891" y="117728"/>
                </a:lnTo>
                <a:lnTo>
                  <a:pt x="74891" y="124713"/>
                </a:lnTo>
                <a:lnTo>
                  <a:pt x="74028" y="130809"/>
                </a:lnTo>
                <a:lnTo>
                  <a:pt x="72313" y="136143"/>
                </a:lnTo>
                <a:lnTo>
                  <a:pt x="70599" y="141604"/>
                </a:lnTo>
                <a:lnTo>
                  <a:pt x="64808" y="145922"/>
                </a:lnTo>
                <a:lnTo>
                  <a:pt x="55105" y="149605"/>
                </a:lnTo>
                <a:lnTo>
                  <a:pt x="45402" y="153288"/>
                </a:lnTo>
                <a:lnTo>
                  <a:pt x="37744" y="155066"/>
                </a:lnTo>
                <a:lnTo>
                  <a:pt x="32004" y="155066"/>
                </a:lnTo>
                <a:lnTo>
                  <a:pt x="27673" y="155066"/>
                </a:lnTo>
                <a:lnTo>
                  <a:pt x="22352" y="154050"/>
                </a:lnTo>
                <a:lnTo>
                  <a:pt x="15963" y="151764"/>
                </a:lnTo>
                <a:lnTo>
                  <a:pt x="9575" y="149732"/>
                </a:lnTo>
                <a:lnTo>
                  <a:pt x="5295" y="146812"/>
                </a:lnTo>
                <a:lnTo>
                  <a:pt x="3238" y="143001"/>
                </a:lnTo>
                <a:lnTo>
                  <a:pt x="1117" y="139318"/>
                </a:lnTo>
                <a:lnTo>
                  <a:pt x="0" y="134238"/>
                </a:lnTo>
                <a:lnTo>
                  <a:pt x="0" y="127762"/>
                </a:lnTo>
                <a:lnTo>
                  <a:pt x="0" y="122300"/>
                </a:lnTo>
                <a:lnTo>
                  <a:pt x="1803" y="116331"/>
                </a:lnTo>
                <a:lnTo>
                  <a:pt x="5156" y="109981"/>
                </a:lnTo>
                <a:lnTo>
                  <a:pt x="8509" y="103631"/>
                </a:lnTo>
                <a:lnTo>
                  <a:pt x="12852" y="98170"/>
                </a:lnTo>
                <a:lnTo>
                  <a:pt x="17792" y="93598"/>
                </a:lnTo>
                <a:lnTo>
                  <a:pt x="23964" y="87629"/>
                </a:lnTo>
                <a:lnTo>
                  <a:pt x="27863" y="83946"/>
                </a:lnTo>
                <a:lnTo>
                  <a:pt x="29425" y="82168"/>
                </a:lnTo>
                <a:lnTo>
                  <a:pt x="27965" y="81025"/>
                </a:lnTo>
                <a:lnTo>
                  <a:pt x="26479" y="79882"/>
                </a:lnTo>
                <a:lnTo>
                  <a:pt x="25018" y="78739"/>
                </a:lnTo>
                <a:lnTo>
                  <a:pt x="2082" y="49148"/>
                </a:lnTo>
                <a:lnTo>
                  <a:pt x="2082" y="44068"/>
                </a:lnTo>
                <a:lnTo>
                  <a:pt x="2082" y="38607"/>
                </a:lnTo>
                <a:lnTo>
                  <a:pt x="3530" y="33400"/>
                </a:lnTo>
                <a:lnTo>
                  <a:pt x="6324" y="28575"/>
                </a:lnTo>
                <a:lnTo>
                  <a:pt x="9017" y="23875"/>
                </a:lnTo>
                <a:lnTo>
                  <a:pt x="14947" y="18287"/>
                </a:lnTo>
                <a:lnTo>
                  <a:pt x="23774" y="11429"/>
                </a:lnTo>
                <a:lnTo>
                  <a:pt x="26009" y="9778"/>
                </a:lnTo>
                <a:lnTo>
                  <a:pt x="28193" y="8127"/>
                </a:lnTo>
                <a:lnTo>
                  <a:pt x="30251" y="6350"/>
                </a:lnTo>
                <a:lnTo>
                  <a:pt x="35115" y="2031"/>
                </a:lnTo>
                <a:lnTo>
                  <a:pt x="41148" y="0"/>
                </a:lnTo>
                <a:lnTo>
                  <a:pt x="48374" y="0"/>
                </a:lnTo>
                <a:lnTo>
                  <a:pt x="50711" y="0"/>
                </a:lnTo>
                <a:lnTo>
                  <a:pt x="54140" y="1269"/>
                </a:lnTo>
                <a:lnTo>
                  <a:pt x="58686" y="3937"/>
                </a:lnTo>
                <a:lnTo>
                  <a:pt x="63233" y="6603"/>
                </a:lnTo>
                <a:lnTo>
                  <a:pt x="66268" y="9016"/>
                </a:lnTo>
                <a:lnTo>
                  <a:pt x="71310" y="29844"/>
                </a:lnTo>
                <a:lnTo>
                  <a:pt x="71729" y="32892"/>
                </a:lnTo>
                <a:lnTo>
                  <a:pt x="72466" y="31876"/>
                </a:lnTo>
                <a:lnTo>
                  <a:pt x="73240" y="30479"/>
                </a:lnTo>
                <a:lnTo>
                  <a:pt x="73977" y="28701"/>
                </a:lnTo>
                <a:lnTo>
                  <a:pt x="74879" y="26542"/>
                </a:lnTo>
                <a:lnTo>
                  <a:pt x="75565" y="25272"/>
                </a:lnTo>
                <a:lnTo>
                  <a:pt x="75895" y="24637"/>
                </a:lnTo>
                <a:lnTo>
                  <a:pt x="77050" y="25018"/>
                </a:lnTo>
                <a:lnTo>
                  <a:pt x="78232" y="26288"/>
                </a:lnTo>
                <a:lnTo>
                  <a:pt x="79463" y="28320"/>
                </a:lnTo>
                <a:lnTo>
                  <a:pt x="80606" y="30225"/>
                </a:lnTo>
                <a:lnTo>
                  <a:pt x="81203" y="32257"/>
                </a:lnTo>
                <a:lnTo>
                  <a:pt x="81203" y="33908"/>
                </a:lnTo>
                <a:lnTo>
                  <a:pt x="81203" y="35940"/>
                </a:lnTo>
                <a:lnTo>
                  <a:pt x="62915" y="64388"/>
                </a:lnTo>
                <a:lnTo>
                  <a:pt x="55435" y="71881"/>
                </a:lnTo>
                <a:lnTo>
                  <a:pt x="50761" y="76580"/>
                </a:lnTo>
                <a:lnTo>
                  <a:pt x="49212" y="787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42035" y="4222114"/>
            <a:ext cx="44450" cy="54610"/>
          </a:xfrm>
          <a:custGeom>
            <a:avLst/>
            <a:gdLst/>
            <a:ahLst/>
            <a:cxnLst/>
            <a:rect l="l" t="t" r="r" b="b"/>
            <a:pathLst>
              <a:path w="44450" h="54610">
                <a:moveTo>
                  <a:pt x="24104" y="54102"/>
                </a:moveTo>
                <a:lnTo>
                  <a:pt x="32765" y="43545"/>
                </a:lnTo>
                <a:lnTo>
                  <a:pt x="39003" y="34512"/>
                </a:lnTo>
                <a:lnTo>
                  <a:pt x="42776" y="26955"/>
                </a:lnTo>
                <a:lnTo>
                  <a:pt x="44043" y="20828"/>
                </a:lnTo>
                <a:lnTo>
                  <a:pt x="44043" y="14732"/>
                </a:lnTo>
                <a:lnTo>
                  <a:pt x="42595" y="9652"/>
                </a:lnTo>
                <a:lnTo>
                  <a:pt x="39890" y="5715"/>
                </a:lnTo>
                <a:lnTo>
                  <a:pt x="37185" y="1905"/>
                </a:lnTo>
                <a:lnTo>
                  <a:pt x="33489" y="0"/>
                </a:lnTo>
                <a:lnTo>
                  <a:pt x="29082" y="0"/>
                </a:lnTo>
                <a:lnTo>
                  <a:pt x="24104" y="0"/>
                </a:lnTo>
                <a:lnTo>
                  <a:pt x="17970" y="3175"/>
                </a:lnTo>
                <a:lnTo>
                  <a:pt x="10794" y="9652"/>
                </a:lnTo>
                <a:lnTo>
                  <a:pt x="3632" y="16002"/>
                </a:lnTo>
                <a:lnTo>
                  <a:pt x="0" y="21209"/>
                </a:lnTo>
                <a:lnTo>
                  <a:pt x="0" y="25146"/>
                </a:lnTo>
                <a:lnTo>
                  <a:pt x="20586" y="51181"/>
                </a:lnTo>
                <a:lnTo>
                  <a:pt x="22694" y="52832"/>
                </a:lnTo>
                <a:lnTo>
                  <a:pt x="24104" y="5410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39952" y="4293488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47294" y="29845"/>
                </a:moveTo>
                <a:lnTo>
                  <a:pt x="47294" y="25273"/>
                </a:lnTo>
                <a:lnTo>
                  <a:pt x="44907" y="19812"/>
                </a:lnTo>
                <a:lnTo>
                  <a:pt x="40309" y="13716"/>
                </a:lnTo>
                <a:lnTo>
                  <a:pt x="35712" y="7493"/>
                </a:lnTo>
                <a:lnTo>
                  <a:pt x="30645" y="3048"/>
                </a:lnTo>
                <a:lnTo>
                  <a:pt x="25349" y="0"/>
                </a:lnTo>
                <a:lnTo>
                  <a:pt x="14342" y="11844"/>
                </a:lnTo>
                <a:lnTo>
                  <a:pt x="6411" y="22272"/>
                </a:lnTo>
                <a:lnTo>
                  <a:pt x="1612" y="31343"/>
                </a:lnTo>
                <a:lnTo>
                  <a:pt x="0" y="39116"/>
                </a:lnTo>
                <a:lnTo>
                  <a:pt x="0" y="42418"/>
                </a:lnTo>
                <a:lnTo>
                  <a:pt x="1600" y="44958"/>
                </a:lnTo>
                <a:lnTo>
                  <a:pt x="4737" y="46862"/>
                </a:lnTo>
                <a:lnTo>
                  <a:pt x="7797" y="48641"/>
                </a:lnTo>
                <a:lnTo>
                  <a:pt x="10718" y="49530"/>
                </a:lnTo>
                <a:lnTo>
                  <a:pt x="13296" y="49530"/>
                </a:lnTo>
                <a:lnTo>
                  <a:pt x="47294" y="36703"/>
                </a:lnTo>
                <a:lnTo>
                  <a:pt x="47294" y="32385"/>
                </a:lnTo>
                <a:lnTo>
                  <a:pt x="47294" y="31496"/>
                </a:lnTo>
                <a:lnTo>
                  <a:pt x="47294" y="30734"/>
                </a:lnTo>
                <a:lnTo>
                  <a:pt x="47294" y="2984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587755" y="4835778"/>
            <a:ext cx="21501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tangent line is</a:t>
            </a:r>
            <a:r>
              <a:rPr sz="1300" b="1" spc="-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horizontal.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7755" y="422554"/>
            <a:ext cx="5967095" cy="4490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25" marR="3484245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11125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0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 marL="12700" marR="6350" indent="312420" algn="just">
              <a:lnSpc>
                <a:spcPct val="215700"/>
              </a:lnSpc>
              <a:spcBef>
                <a:spcPts val="285"/>
              </a:spcBef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At what point on the curve </a:t>
            </a:r>
            <a:r>
              <a:rPr sz="1300" b="1" spc="5" dirty="0">
                <a:latin typeface="Segoe Print"/>
                <a:cs typeface="Segoe Print"/>
              </a:rPr>
              <a:t>y=x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+8 </a:t>
            </a:r>
            <a:r>
              <a:rPr sz="1300" b="1" spc="-5" dirty="0">
                <a:latin typeface="Segoe Print"/>
                <a:cs typeface="Segoe Print"/>
              </a:rPr>
              <a:t>is the slope of tangent line  16? Then write </a:t>
            </a:r>
            <a:r>
              <a:rPr sz="1300" b="1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for </a:t>
            </a:r>
            <a:r>
              <a:rPr sz="1300" b="1" spc="-10" dirty="0">
                <a:latin typeface="Segoe Print"/>
                <a:cs typeface="Segoe Print"/>
              </a:rPr>
              <a:t>this tangent</a:t>
            </a:r>
            <a:r>
              <a:rPr sz="1300" b="1" spc="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line?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Times New Roman"/>
              <a:cs typeface="Times New Roman"/>
            </a:endParaRPr>
          </a:p>
          <a:p>
            <a:pPr marL="3514090">
              <a:lnSpc>
                <a:spcPct val="100000"/>
              </a:lnSpc>
              <a:tabLst>
                <a:tab pos="3930015" algn="l"/>
              </a:tabLst>
            </a:pPr>
            <a:r>
              <a:rPr sz="1300" b="1" spc="-5" dirty="0">
                <a:latin typeface="Segoe Print"/>
                <a:cs typeface="Segoe Print"/>
              </a:rPr>
              <a:t>Sol.	8,72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,16x-y-80=0</a:t>
            </a:r>
            <a:endParaRPr sz="1300">
              <a:latin typeface="Segoe Print"/>
              <a:cs typeface="Segoe Print"/>
            </a:endParaRPr>
          </a:p>
          <a:p>
            <a:pPr marL="12700" marR="5080" indent="312420" algn="just">
              <a:lnSpc>
                <a:spcPct val="229999"/>
              </a:lnSpc>
              <a:spcBef>
                <a:spcPts val="135"/>
              </a:spcBef>
              <a:tabLst>
                <a:tab pos="4085590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a point where the tangent line to the graph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=x-x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10" dirty="0">
                <a:latin typeface="Segoe Print"/>
                <a:cs typeface="Segoe Print"/>
              </a:rPr>
              <a:t>is  </a:t>
            </a:r>
            <a:r>
              <a:rPr sz="1300" b="1" spc="-5" dirty="0">
                <a:latin typeface="Segoe Print"/>
                <a:cs typeface="Segoe Print"/>
              </a:rPr>
              <a:t>parallel to the line x+y-2=0. Then write the equation for this tangent  </a:t>
            </a:r>
            <a:r>
              <a:rPr sz="1300" b="1" spc="-10" dirty="0">
                <a:latin typeface="Segoe Print"/>
                <a:cs typeface="Segoe Print"/>
              </a:rPr>
              <a:t>line?	</a:t>
            </a:r>
            <a:r>
              <a:rPr sz="1300" b="1" spc="-5" dirty="0">
                <a:latin typeface="Segoe Print"/>
                <a:cs typeface="Segoe Print"/>
              </a:rPr>
              <a:t>Sol. (1,0) ,</a:t>
            </a:r>
            <a:r>
              <a:rPr sz="1300" b="1" spc="-3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y=1-x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325120">
              <a:lnSpc>
                <a:spcPct val="100000"/>
              </a:lnSpc>
              <a:tabLst>
                <a:tab pos="4846320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  </a:t>
            </a:r>
            <a:r>
              <a:rPr sz="1300" b="1" spc="-5" dirty="0">
                <a:latin typeface="Segoe Print"/>
                <a:cs typeface="Segoe Print"/>
              </a:rPr>
              <a:t>Find all points on  the graph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25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  x-3 </a:t>
            </a:r>
            <a:r>
              <a:rPr sz="1300" b="1" spc="4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x-2	</a:t>
            </a:r>
            <a:r>
              <a:rPr sz="1300" b="1" dirty="0">
                <a:latin typeface="Segoe Print"/>
                <a:cs typeface="Segoe Print"/>
              </a:rPr>
              <a:t>at </a:t>
            </a:r>
            <a:r>
              <a:rPr sz="1300" b="1" spc="-5" dirty="0">
                <a:latin typeface="Segoe Print"/>
                <a:cs typeface="Segoe Print"/>
              </a:rPr>
              <a:t>which</a:t>
            </a:r>
            <a:r>
              <a:rPr sz="1300" b="1" spc="-19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the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Times New Roman"/>
              <a:cs typeface="Times New Roman"/>
            </a:endParaRPr>
          </a:p>
          <a:p>
            <a:pPr marR="803275" algn="r">
              <a:lnSpc>
                <a:spcPct val="100000"/>
              </a:lnSpc>
            </a:pPr>
            <a:r>
              <a:rPr sz="1950" b="1" u="sng" spc="-7" baseline="-17094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405" baseline="-17094" dirty="0">
                <a:latin typeface="Segoe Print"/>
                <a:cs typeface="Segoe Print"/>
              </a:rPr>
              <a:t> </a:t>
            </a:r>
            <a:r>
              <a:rPr sz="13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05191" y="5352414"/>
            <a:ext cx="118110" cy="214629"/>
          </a:xfrm>
          <a:custGeom>
            <a:avLst/>
            <a:gdLst/>
            <a:ahLst/>
            <a:cxnLst/>
            <a:rect l="l" t="t" r="r" b="b"/>
            <a:pathLst>
              <a:path w="118109" h="214629">
                <a:moveTo>
                  <a:pt x="90660" y="170053"/>
                </a:moveTo>
                <a:lnTo>
                  <a:pt x="71934" y="170053"/>
                </a:lnTo>
                <a:lnTo>
                  <a:pt x="74982" y="174752"/>
                </a:lnTo>
                <a:lnTo>
                  <a:pt x="80481" y="184404"/>
                </a:lnTo>
                <a:lnTo>
                  <a:pt x="84381" y="191456"/>
                </a:lnTo>
                <a:lnTo>
                  <a:pt x="87810" y="198151"/>
                </a:lnTo>
                <a:lnTo>
                  <a:pt x="90738" y="204513"/>
                </a:lnTo>
                <a:lnTo>
                  <a:pt x="93130" y="210566"/>
                </a:lnTo>
                <a:lnTo>
                  <a:pt x="94832" y="213233"/>
                </a:lnTo>
                <a:lnTo>
                  <a:pt x="96673" y="214503"/>
                </a:lnTo>
                <a:lnTo>
                  <a:pt x="99620" y="214503"/>
                </a:lnTo>
                <a:lnTo>
                  <a:pt x="101537" y="213106"/>
                </a:lnTo>
                <a:lnTo>
                  <a:pt x="106579" y="207772"/>
                </a:lnTo>
                <a:lnTo>
                  <a:pt x="107926" y="205232"/>
                </a:lnTo>
                <a:lnTo>
                  <a:pt x="107926" y="200406"/>
                </a:lnTo>
                <a:lnTo>
                  <a:pt x="104624" y="193802"/>
                </a:lnTo>
                <a:lnTo>
                  <a:pt x="98401" y="183134"/>
                </a:lnTo>
                <a:lnTo>
                  <a:pt x="92673" y="173402"/>
                </a:lnTo>
                <a:lnTo>
                  <a:pt x="90660" y="170053"/>
                </a:lnTo>
                <a:close/>
              </a:path>
              <a:path w="118109" h="214629">
                <a:moveTo>
                  <a:pt x="84583" y="0"/>
                </a:moveTo>
                <a:lnTo>
                  <a:pt x="81713" y="0"/>
                </a:lnTo>
                <a:lnTo>
                  <a:pt x="73670" y="1244"/>
                </a:lnTo>
                <a:lnTo>
                  <a:pt x="37157" y="30968"/>
                </a:lnTo>
                <a:lnTo>
                  <a:pt x="13438" y="70866"/>
                </a:lnTo>
                <a:lnTo>
                  <a:pt x="829" y="114478"/>
                </a:lnTo>
                <a:lnTo>
                  <a:pt x="0" y="128397"/>
                </a:lnTo>
                <a:lnTo>
                  <a:pt x="730" y="138537"/>
                </a:lnTo>
                <a:lnTo>
                  <a:pt x="25245" y="173402"/>
                </a:lnTo>
                <a:lnTo>
                  <a:pt x="40793" y="176657"/>
                </a:lnTo>
                <a:lnTo>
                  <a:pt x="47544" y="176319"/>
                </a:lnTo>
                <a:lnTo>
                  <a:pt x="54368" y="175291"/>
                </a:lnTo>
                <a:lnTo>
                  <a:pt x="61388" y="173505"/>
                </a:lnTo>
                <a:lnTo>
                  <a:pt x="68238" y="171069"/>
                </a:lnTo>
                <a:lnTo>
                  <a:pt x="69965" y="170307"/>
                </a:lnTo>
                <a:lnTo>
                  <a:pt x="71121" y="170053"/>
                </a:lnTo>
                <a:lnTo>
                  <a:pt x="90660" y="170053"/>
                </a:lnTo>
                <a:lnTo>
                  <a:pt x="85856" y="162059"/>
                </a:lnTo>
                <a:lnTo>
                  <a:pt x="84748" y="160147"/>
                </a:lnTo>
                <a:lnTo>
                  <a:pt x="85643" y="159258"/>
                </a:lnTo>
                <a:lnTo>
                  <a:pt x="32907" y="159258"/>
                </a:lnTo>
                <a:lnTo>
                  <a:pt x="26849" y="156337"/>
                </a:lnTo>
                <a:lnTo>
                  <a:pt x="22150" y="150368"/>
                </a:lnTo>
                <a:lnTo>
                  <a:pt x="17349" y="144526"/>
                </a:lnTo>
                <a:lnTo>
                  <a:pt x="15002" y="136822"/>
                </a:lnTo>
                <a:lnTo>
                  <a:pt x="20365" y="93178"/>
                </a:lnTo>
                <a:lnTo>
                  <a:pt x="41580" y="48379"/>
                </a:lnTo>
                <a:lnTo>
                  <a:pt x="74156" y="22479"/>
                </a:lnTo>
                <a:lnTo>
                  <a:pt x="94764" y="22479"/>
                </a:lnTo>
                <a:lnTo>
                  <a:pt x="93956" y="21336"/>
                </a:lnTo>
                <a:lnTo>
                  <a:pt x="94362" y="16256"/>
                </a:lnTo>
                <a:lnTo>
                  <a:pt x="93092" y="11430"/>
                </a:lnTo>
                <a:lnTo>
                  <a:pt x="87428" y="2286"/>
                </a:lnTo>
                <a:lnTo>
                  <a:pt x="84583" y="0"/>
                </a:lnTo>
                <a:close/>
              </a:path>
              <a:path w="118109" h="214629">
                <a:moveTo>
                  <a:pt x="64047" y="121031"/>
                </a:moveTo>
                <a:lnTo>
                  <a:pt x="60758" y="122047"/>
                </a:lnTo>
                <a:lnTo>
                  <a:pt x="59945" y="122428"/>
                </a:lnTo>
                <a:lnTo>
                  <a:pt x="59196" y="122555"/>
                </a:lnTo>
                <a:lnTo>
                  <a:pt x="57888" y="122555"/>
                </a:lnTo>
                <a:lnTo>
                  <a:pt x="56389" y="123571"/>
                </a:lnTo>
                <a:lnTo>
                  <a:pt x="51665" y="128397"/>
                </a:lnTo>
                <a:lnTo>
                  <a:pt x="50496" y="130810"/>
                </a:lnTo>
                <a:lnTo>
                  <a:pt x="50496" y="134366"/>
                </a:lnTo>
                <a:lnTo>
                  <a:pt x="52350" y="137414"/>
                </a:lnTo>
                <a:lnTo>
                  <a:pt x="59564" y="148717"/>
                </a:lnTo>
                <a:lnTo>
                  <a:pt x="61672" y="152781"/>
                </a:lnTo>
                <a:lnTo>
                  <a:pt x="61913" y="155067"/>
                </a:lnTo>
                <a:lnTo>
                  <a:pt x="55284" y="157861"/>
                </a:lnTo>
                <a:lnTo>
                  <a:pt x="48032" y="159258"/>
                </a:lnTo>
                <a:lnTo>
                  <a:pt x="85643" y="159258"/>
                </a:lnTo>
                <a:lnTo>
                  <a:pt x="91631" y="153308"/>
                </a:lnTo>
                <a:lnTo>
                  <a:pt x="97928" y="145542"/>
                </a:lnTo>
                <a:lnTo>
                  <a:pt x="98339" y="144907"/>
                </a:lnTo>
                <a:lnTo>
                  <a:pt x="75883" y="144907"/>
                </a:lnTo>
                <a:lnTo>
                  <a:pt x="73877" y="143002"/>
                </a:lnTo>
                <a:lnTo>
                  <a:pt x="71527" y="139192"/>
                </a:lnTo>
                <a:lnTo>
                  <a:pt x="69102" y="135509"/>
                </a:lnTo>
                <a:lnTo>
                  <a:pt x="67489" y="131445"/>
                </a:lnTo>
                <a:lnTo>
                  <a:pt x="66041" y="122555"/>
                </a:lnTo>
                <a:lnTo>
                  <a:pt x="64047" y="121031"/>
                </a:lnTo>
                <a:close/>
              </a:path>
              <a:path w="118109" h="214629">
                <a:moveTo>
                  <a:pt x="94764" y="22479"/>
                </a:moveTo>
                <a:lnTo>
                  <a:pt x="74156" y="22479"/>
                </a:lnTo>
                <a:lnTo>
                  <a:pt x="77781" y="23794"/>
                </a:lnTo>
                <a:lnTo>
                  <a:pt x="82102" y="27765"/>
                </a:lnTo>
                <a:lnTo>
                  <a:pt x="101668" y="66103"/>
                </a:lnTo>
                <a:lnTo>
                  <a:pt x="104725" y="89916"/>
                </a:lnTo>
                <a:lnTo>
                  <a:pt x="104094" y="98679"/>
                </a:lnTo>
                <a:lnTo>
                  <a:pt x="90057" y="134366"/>
                </a:lnTo>
                <a:lnTo>
                  <a:pt x="77280" y="144907"/>
                </a:lnTo>
                <a:lnTo>
                  <a:pt x="98339" y="144907"/>
                </a:lnTo>
                <a:lnTo>
                  <a:pt x="115373" y="106918"/>
                </a:lnTo>
                <a:lnTo>
                  <a:pt x="117705" y="86995"/>
                </a:lnTo>
                <a:lnTo>
                  <a:pt x="117292" y="78872"/>
                </a:lnTo>
                <a:lnTo>
                  <a:pt x="103628" y="36147"/>
                </a:lnTo>
                <a:lnTo>
                  <a:pt x="99029" y="28509"/>
                </a:lnTo>
                <a:lnTo>
                  <a:pt x="94764" y="22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21905" y="5373369"/>
            <a:ext cx="85090" cy="153670"/>
          </a:xfrm>
          <a:custGeom>
            <a:avLst/>
            <a:gdLst/>
            <a:ahLst/>
            <a:cxnLst/>
            <a:rect l="l" t="t" r="r" b="b"/>
            <a:pathLst>
              <a:path w="85090" h="153670">
                <a:moveTo>
                  <a:pt x="72539" y="77342"/>
                </a:moveTo>
                <a:lnTo>
                  <a:pt x="57759" y="77342"/>
                </a:lnTo>
                <a:lnTo>
                  <a:pt x="59232" y="78866"/>
                </a:lnTo>
                <a:lnTo>
                  <a:pt x="58699" y="81534"/>
                </a:lnTo>
                <a:lnTo>
                  <a:pt x="51014" y="120142"/>
                </a:lnTo>
                <a:lnTo>
                  <a:pt x="48806" y="135254"/>
                </a:lnTo>
                <a:lnTo>
                  <a:pt x="48806" y="138684"/>
                </a:lnTo>
                <a:lnTo>
                  <a:pt x="49479" y="142493"/>
                </a:lnTo>
                <a:lnTo>
                  <a:pt x="50685" y="146685"/>
                </a:lnTo>
                <a:lnTo>
                  <a:pt x="51904" y="151129"/>
                </a:lnTo>
                <a:lnTo>
                  <a:pt x="54140" y="153288"/>
                </a:lnTo>
                <a:lnTo>
                  <a:pt x="61214" y="153288"/>
                </a:lnTo>
                <a:lnTo>
                  <a:pt x="63106" y="147574"/>
                </a:lnTo>
                <a:lnTo>
                  <a:pt x="63151" y="135254"/>
                </a:lnTo>
                <a:lnTo>
                  <a:pt x="63500" y="129389"/>
                </a:lnTo>
                <a:lnTo>
                  <a:pt x="64707" y="119919"/>
                </a:lnTo>
                <a:lnTo>
                  <a:pt x="66599" y="108227"/>
                </a:lnTo>
                <a:lnTo>
                  <a:pt x="69265" y="93599"/>
                </a:lnTo>
                <a:lnTo>
                  <a:pt x="72539" y="77342"/>
                </a:lnTo>
                <a:close/>
              </a:path>
              <a:path w="85090" h="153670">
                <a:moveTo>
                  <a:pt x="62191" y="0"/>
                </a:moveTo>
                <a:lnTo>
                  <a:pt x="56032" y="0"/>
                </a:lnTo>
                <a:lnTo>
                  <a:pt x="51574" y="1015"/>
                </a:lnTo>
                <a:lnTo>
                  <a:pt x="39941" y="5334"/>
                </a:lnTo>
                <a:lnTo>
                  <a:pt x="35559" y="7365"/>
                </a:lnTo>
                <a:lnTo>
                  <a:pt x="32702" y="9398"/>
                </a:lnTo>
                <a:lnTo>
                  <a:pt x="29756" y="11429"/>
                </a:lnTo>
                <a:lnTo>
                  <a:pt x="4394" y="44703"/>
                </a:lnTo>
                <a:lnTo>
                  <a:pt x="0" y="62484"/>
                </a:lnTo>
                <a:lnTo>
                  <a:pt x="0" y="72136"/>
                </a:lnTo>
                <a:lnTo>
                  <a:pt x="2273" y="77850"/>
                </a:lnTo>
                <a:lnTo>
                  <a:pt x="11188" y="92075"/>
                </a:lnTo>
                <a:lnTo>
                  <a:pt x="15112" y="95630"/>
                </a:lnTo>
                <a:lnTo>
                  <a:pt x="25717" y="95630"/>
                </a:lnTo>
                <a:lnTo>
                  <a:pt x="55105" y="79501"/>
                </a:lnTo>
                <a:lnTo>
                  <a:pt x="22593" y="79501"/>
                </a:lnTo>
                <a:lnTo>
                  <a:pt x="19608" y="78104"/>
                </a:lnTo>
                <a:lnTo>
                  <a:pt x="17335" y="75311"/>
                </a:lnTo>
                <a:lnTo>
                  <a:pt x="14973" y="72643"/>
                </a:lnTo>
                <a:lnTo>
                  <a:pt x="13804" y="68706"/>
                </a:lnTo>
                <a:lnTo>
                  <a:pt x="33197" y="28386"/>
                </a:lnTo>
                <a:lnTo>
                  <a:pt x="56362" y="18796"/>
                </a:lnTo>
                <a:lnTo>
                  <a:pt x="82778" y="18796"/>
                </a:lnTo>
                <a:lnTo>
                  <a:pt x="82410" y="18541"/>
                </a:lnTo>
                <a:lnTo>
                  <a:pt x="81584" y="18034"/>
                </a:lnTo>
                <a:lnTo>
                  <a:pt x="79400" y="15621"/>
                </a:lnTo>
                <a:lnTo>
                  <a:pt x="72593" y="6476"/>
                </a:lnTo>
                <a:lnTo>
                  <a:pt x="69659" y="3683"/>
                </a:lnTo>
                <a:lnTo>
                  <a:pt x="64922" y="635"/>
                </a:lnTo>
                <a:lnTo>
                  <a:pt x="62191" y="0"/>
                </a:lnTo>
                <a:close/>
              </a:path>
              <a:path w="85090" h="153670">
                <a:moveTo>
                  <a:pt x="82778" y="18796"/>
                </a:moveTo>
                <a:lnTo>
                  <a:pt x="64173" y="18796"/>
                </a:lnTo>
                <a:lnTo>
                  <a:pt x="68961" y="22098"/>
                </a:lnTo>
                <a:lnTo>
                  <a:pt x="70497" y="28701"/>
                </a:lnTo>
                <a:lnTo>
                  <a:pt x="69519" y="31114"/>
                </a:lnTo>
                <a:lnTo>
                  <a:pt x="67906" y="36702"/>
                </a:lnTo>
                <a:lnTo>
                  <a:pt x="65887" y="45847"/>
                </a:lnTo>
                <a:lnTo>
                  <a:pt x="64846" y="50037"/>
                </a:lnTo>
                <a:lnTo>
                  <a:pt x="54470" y="63500"/>
                </a:lnTo>
                <a:lnTo>
                  <a:pt x="50241" y="67437"/>
                </a:lnTo>
                <a:lnTo>
                  <a:pt x="45402" y="70992"/>
                </a:lnTo>
                <a:lnTo>
                  <a:pt x="34785" y="77850"/>
                </a:lnTo>
                <a:lnTo>
                  <a:pt x="30149" y="79501"/>
                </a:lnTo>
                <a:lnTo>
                  <a:pt x="55105" y="79501"/>
                </a:lnTo>
                <a:lnTo>
                  <a:pt x="57759" y="77342"/>
                </a:lnTo>
                <a:lnTo>
                  <a:pt x="72539" y="77342"/>
                </a:lnTo>
                <a:lnTo>
                  <a:pt x="75674" y="63484"/>
                </a:lnTo>
                <a:lnTo>
                  <a:pt x="79252" y="49275"/>
                </a:lnTo>
                <a:lnTo>
                  <a:pt x="82931" y="35940"/>
                </a:lnTo>
                <a:lnTo>
                  <a:pt x="84112" y="32003"/>
                </a:lnTo>
                <a:lnTo>
                  <a:pt x="84785" y="28701"/>
                </a:lnTo>
                <a:lnTo>
                  <a:pt x="84785" y="26288"/>
                </a:lnTo>
                <a:lnTo>
                  <a:pt x="83985" y="21589"/>
                </a:lnTo>
                <a:lnTo>
                  <a:pt x="83146" y="19050"/>
                </a:lnTo>
                <a:lnTo>
                  <a:pt x="82778" y="187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05155" y="5352414"/>
            <a:ext cx="118110" cy="214629"/>
          </a:xfrm>
          <a:custGeom>
            <a:avLst/>
            <a:gdLst/>
            <a:ahLst/>
            <a:cxnLst/>
            <a:rect l="l" t="t" r="r" b="b"/>
            <a:pathLst>
              <a:path w="118109" h="214629">
                <a:moveTo>
                  <a:pt x="93992" y="21336"/>
                </a:moveTo>
                <a:lnTo>
                  <a:pt x="114071" y="61866"/>
                </a:lnTo>
                <a:lnTo>
                  <a:pt x="117741" y="86995"/>
                </a:lnTo>
                <a:lnTo>
                  <a:pt x="117154" y="96926"/>
                </a:lnTo>
                <a:lnTo>
                  <a:pt x="103608" y="136822"/>
                </a:lnTo>
                <a:lnTo>
                  <a:pt x="84785" y="160147"/>
                </a:lnTo>
                <a:lnTo>
                  <a:pt x="85893" y="162059"/>
                </a:lnTo>
                <a:lnTo>
                  <a:pt x="107962" y="200406"/>
                </a:lnTo>
                <a:lnTo>
                  <a:pt x="107962" y="202819"/>
                </a:lnTo>
                <a:lnTo>
                  <a:pt x="107962" y="205232"/>
                </a:lnTo>
                <a:lnTo>
                  <a:pt x="106616" y="207772"/>
                </a:lnTo>
                <a:lnTo>
                  <a:pt x="104101" y="210439"/>
                </a:lnTo>
                <a:lnTo>
                  <a:pt x="101574" y="213106"/>
                </a:lnTo>
                <a:lnTo>
                  <a:pt x="99656" y="214503"/>
                </a:lnTo>
                <a:lnTo>
                  <a:pt x="98590" y="214503"/>
                </a:lnTo>
                <a:lnTo>
                  <a:pt x="96710" y="214503"/>
                </a:lnTo>
                <a:lnTo>
                  <a:pt x="94868" y="213233"/>
                </a:lnTo>
                <a:lnTo>
                  <a:pt x="93167" y="210566"/>
                </a:lnTo>
                <a:lnTo>
                  <a:pt x="90774" y="204513"/>
                </a:lnTo>
                <a:lnTo>
                  <a:pt x="87847" y="198151"/>
                </a:lnTo>
                <a:lnTo>
                  <a:pt x="84417" y="191456"/>
                </a:lnTo>
                <a:lnTo>
                  <a:pt x="80518" y="184404"/>
                </a:lnTo>
                <a:lnTo>
                  <a:pt x="75018" y="174752"/>
                </a:lnTo>
                <a:lnTo>
                  <a:pt x="71970" y="170053"/>
                </a:lnTo>
                <a:lnTo>
                  <a:pt x="71729" y="170053"/>
                </a:lnTo>
                <a:lnTo>
                  <a:pt x="71158" y="170053"/>
                </a:lnTo>
                <a:lnTo>
                  <a:pt x="70002" y="170307"/>
                </a:lnTo>
                <a:lnTo>
                  <a:pt x="68275" y="171069"/>
                </a:lnTo>
                <a:lnTo>
                  <a:pt x="61302" y="173549"/>
                </a:lnTo>
                <a:lnTo>
                  <a:pt x="54405" y="175291"/>
                </a:lnTo>
                <a:lnTo>
                  <a:pt x="47581" y="176319"/>
                </a:lnTo>
                <a:lnTo>
                  <a:pt x="40830" y="176657"/>
                </a:lnTo>
                <a:lnTo>
                  <a:pt x="32780" y="175845"/>
                </a:lnTo>
                <a:lnTo>
                  <a:pt x="3052" y="148018"/>
                </a:lnTo>
                <a:lnTo>
                  <a:pt x="0" y="127889"/>
                </a:lnTo>
                <a:lnTo>
                  <a:pt x="865" y="114478"/>
                </a:lnTo>
                <a:lnTo>
                  <a:pt x="13474" y="70866"/>
                </a:lnTo>
                <a:lnTo>
                  <a:pt x="37193" y="30968"/>
                </a:lnTo>
                <a:lnTo>
                  <a:pt x="65133" y="5000"/>
                </a:lnTo>
                <a:lnTo>
                  <a:pt x="81749" y="0"/>
                </a:lnTo>
                <a:lnTo>
                  <a:pt x="84620" y="0"/>
                </a:lnTo>
                <a:lnTo>
                  <a:pt x="87464" y="2286"/>
                </a:lnTo>
                <a:lnTo>
                  <a:pt x="90297" y="6858"/>
                </a:lnTo>
                <a:lnTo>
                  <a:pt x="93129" y="11430"/>
                </a:lnTo>
                <a:lnTo>
                  <a:pt x="94399" y="16256"/>
                </a:lnTo>
                <a:lnTo>
                  <a:pt x="93992" y="2133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20102" y="5374893"/>
            <a:ext cx="90170" cy="137160"/>
          </a:xfrm>
          <a:custGeom>
            <a:avLst/>
            <a:gdLst/>
            <a:ahLst/>
            <a:cxnLst/>
            <a:rect l="l" t="t" r="r" b="b"/>
            <a:pathLst>
              <a:path w="90170" h="137160">
                <a:moveTo>
                  <a:pt x="47002" y="132587"/>
                </a:moveTo>
                <a:lnTo>
                  <a:pt x="46761" y="130301"/>
                </a:lnTo>
                <a:lnTo>
                  <a:pt x="44653" y="126237"/>
                </a:lnTo>
                <a:lnTo>
                  <a:pt x="40919" y="120395"/>
                </a:lnTo>
                <a:lnTo>
                  <a:pt x="37439" y="114935"/>
                </a:lnTo>
                <a:lnTo>
                  <a:pt x="35585" y="111887"/>
                </a:lnTo>
                <a:lnTo>
                  <a:pt x="35585" y="110870"/>
                </a:lnTo>
                <a:lnTo>
                  <a:pt x="35585" y="108330"/>
                </a:lnTo>
                <a:lnTo>
                  <a:pt x="36753" y="105917"/>
                </a:lnTo>
                <a:lnTo>
                  <a:pt x="39115" y="103504"/>
                </a:lnTo>
                <a:lnTo>
                  <a:pt x="41478" y="101091"/>
                </a:lnTo>
                <a:lnTo>
                  <a:pt x="42976" y="100075"/>
                </a:lnTo>
                <a:lnTo>
                  <a:pt x="43637" y="100075"/>
                </a:lnTo>
                <a:lnTo>
                  <a:pt x="44284" y="100075"/>
                </a:lnTo>
                <a:lnTo>
                  <a:pt x="45034" y="99949"/>
                </a:lnTo>
                <a:lnTo>
                  <a:pt x="45846" y="99567"/>
                </a:lnTo>
                <a:lnTo>
                  <a:pt x="49136" y="98551"/>
                </a:lnTo>
                <a:lnTo>
                  <a:pt x="51130" y="100075"/>
                </a:lnTo>
                <a:lnTo>
                  <a:pt x="51841" y="104520"/>
                </a:lnTo>
                <a:lnTo>
                  <a:pt x="52578" y="108965"/>
                </a:lnTo>
                <a:lnTo>
                  <a:pt x="54190" y="113029"/>
                </a:lnTo>
                <a:lnTo>
                  <a:pt x="56616" y="116712"/>
                </a:lnTo>
                <a:lnTo>
                  <a:pt x="58966" y="120523"/>
                </a:lnTo>
                <a:lnTo>
                  <a:pt x="87309" y="85153"/>
                </a:lnTo>
                <a:lnTo>
                  <a:pt x="89814" y="67437"/>
                </a:lnTo>
                <a:lnTo>
                  <a:pt x="89042" y="55340"/>
                </a:lnTo>
                <a:lnTo>
                  <a:pt x="72181" y="11947"/>
                </a:lnTo>
                <a:lnTo>
                  <a:pt x="59245" y="0"/>
                </a:lnTo>
                <a:lnTo>
                  <a:pt x="53270" y="1049"/>
                </a:lnTo>
                <a:lnTo>
                  <a:pt x="20389" y="35813"/>
                </a:lnTo>
                <a:lnTo>
                  <a:pt x="2444" y="82232"/>
                </a:lnTo>
                <a:lnTo>
                  <a:pt x="0" y="103631"/>
                </a:lnTo>
                <a:lnTo>
                  <a:pt x="0" y="114045"/>
                </a:lnTo>
                <a:lnTo>
                  <a:pt x="2438" y="122047"/>
                </a:lnTo>
                <a:lnTo>
                  <a:pt x="7239" y="127888"/>
                </a:lnTo>
                <a:lnTo>
                  <a:pt x="11938" y="133857"/>
                </a:lnTo>
                <a:lnTo>
                  <a:pt x="17995" y="136778"/>
                </a:lnTo>
                <a:lnTo>
                  <a:pt x="25146" y="136778"/>
                </a:lnTo>
                <a:lnTo>
                  <a:pt x="33121" y="136778"/>
                </a:lnTo>
                <a:lnTo>
                  <a:pt x="40373" y="135381"/>
                </a:lnTo>
                <a:lnTo>
                  <a:pt x="47002" y="13258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21905" y="5373369"/>
            <a:ext cx="85090" cy="153670"/>
          </a:xfrm>
          <a:custGeom>
            <a:avLst/>
            <a:gdLst/>
            <a:ahLst/>
            <a:cxnLst/>
            <a:rect l="l" t="t" r="r" b="b"/>
            <a:pathLst>
              <a:path w="85090" h="153670">
                <a:moveTo>
                  <a:pt x="84785" y="26288"/>
                </a:moveTo>
                <a:lnTo>
                  <a:pt x="84785" y="28701"/>
                </a:lnTo>
                <a:lnTo>
                  <a:pt x="84112" y="32003"/>
                </a:lnTo>
                <a:lnTo>
                  <a:pt x="82816" y="36322"/>
                </a:lnTo>
                <a:lnTo>
                  <a:pt x="79179" y="49539"/>
                </a:lnTo>
                <a:lnTo>
                  <a:pt x="69265" y="93599"/>
                </a:lnTo>
                <a:lnTo>
                  <a:pt x="63106" y="136016"/>
                </a:lnTo>
                <a:lnTo>
                  <a:pt x="63106" y="147574"/>
                </a:lnTo>
                <a:lnTo>
                  <a:pt x="61214" y="153288"/>
                </a:lnTo>
                <a:lnTo>
                  <a:pt x="57518" y="153288"/>
                </a:lnTo>
                <a:lnTo>
                  <a:pt x="54140" y="153288"/>
                </a:lnTo>
                <a:lnTo>
                  <a:pt x="51904" y="151129"/>
                </a:lnTo>
                <a:lnTo>
                  <a:pt x="50685" y="146685"/>
                </a:lnTo>
                <a:lnTo>
                  <a:pt x="49479" y="142493"/>
                </a:lnTo>
                <a:lnTo>
                  <a:pt x="48806" y="138684"/>
                </a:lnTo>
                <a:lnTo>
                  <a:pt x="48806" y="135254"/>
                </a:lnTo>
                <a:lnTo>
                  <a:pt x="49373" y="129801"/>
                </a:lnTo>
                <a:lnTo>
                  <a:pt x="51052" y="119919"/>
                </a:lnTo>
                <a:lnTo>
                  <a:pt x="53804" y="105608"/>
                </a:lnTo>
                <a:lnTo>
                  <a:pt x="57594" y="86867"/>
                </a:lnTo>
                <a:lnTo>
                  <a:pt x="58127" y="84200"/>
                </a:lnTo>
                <a:lnTo>
                  <a:pt x="58699" y="81534"/>
                </a:lnTo>
                <a:lnTo>
                  <a:pt x="59232" y="78866"/>
                </a:lnTo>
                <a:lnTo>
                  <a:pt x="58750" y="78359"/>
                </a:lnTo>
                <a:lnTo>
                  <a:pt x="58242" y="77850"/>
                </a:lnTo>
                <a:lnTo>
                  <a:pt x="57759" y="77342"/>
                </a:lnTo>
                <a:lnTo>
                  <a:pt x="25717" y="95630"/>
                </a:lnTo>
                <a:lnTo>
                  <a:pt x="18478" y="95630"/>
                </a:lnTo>
                <a:lnTo>
                  <a:pt x="15112" y="95630"/>
                </a:lnTo>
                <a:lnTo>
                  <a:pt x="11188" y="92075"/>
                </a:lnTo>
                <a:lnTo>
                  <a:pt x="6731" y="84962"/>
                </a:lnTo>
                <a:lnTo>
                  <a:pt x="2273" y="77850"/>
                </a:lnTo>
                <a:lnTo>
                  <a:pt x="0" y="72136"/>
                </a:lnTo>
                <a:lnTo>
                  <a:pt x="0" y="67310"/>
                </a:lnTo>
                <a:lnTo>
                  <a:pt x="0" y="62484"/>
                </a:lnTo>
                <a:lnTo>
                  <a:pt x="508" y="57912"/>
                </a:lnTo>
                <a:lnTo>
                  <a:pt x="1562" y="53593"/>
                </a:lnTo>
                <a:lnTo>
                  <a:pt x="2603" y="49275"/>
                </a:lnTo>
                <a:lnTo>
                  <a:pt x="25234" y="15748"/>
                </a:lnTo>
                <a:lnTo>
                  <a:pt x="32702" y="9398"/>
                </a:lnTo>
                <a:lnTo>
                  <a:pt x="35559" y="7365"/>
                </a:lnTo>
                <a:lnTo>
                  <a:pt x="39941" y="5334"/>
                </a:lnTo>
                <a:lnTo>
                  <a:pt x="45758" y="3175"/>
                </a:lnTo>
                <a:lnTo>
                  <a:pt x="51574" y="1015"/>
                </a:lnTo>
                <a:lnTo>
                  <a:pt x="56032" y="0"/>
                </a:lnTo>
                <a:lnTo>
                  <a:pt x="59232" y="0"/>
                </a:lnTo>
                <a:lnTo>
                  <a:pt x="62191" y="0"/>
                </a:lnTo>
                <a:lnTo>
                  <a:pt x="64922" y="635"/>
                </a:lnTo>
                <a:lnTo>
                  <a:pt x="67284" y="2159"/>
                </a:lnTo>
                <a:lnTo>
                  <a:pt x="69659" y="3683"/>
                </a:lnTo>
                <a:lnTo>
                  <a:pt x="72593" y="6476"/>
                </a:lnTo>
                <a:lnTo>
                  <a:pt x="75996" y="11049"/>
                </a:lnTo>
                <a:lnTo>
                  <a:pt x="79400" y="15621"/>
                </a:lnTo>
                <a:lnTo>
                  <a:pt x="81584" y="18034"/>
                </a:lnTo>
                <a:lnTo>
                  <a:pt x="82410" y="18541"/>
                </a:lnTo>
                <a:lnTo>
                  <a:pt x="83146" y="19050"/>
                </a:lnTo>
                <a:lnTo>
                  <a:pt x="83985" y="21589"/>
                </a:lnTo>
                <a:lnTo>
                  <a:pt x="84785" y="262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35710" y="5392165"/>
            <a:ext cx="57150" cy="60960"/>
          </a:xfrm>
          <a:custGeom>
            <a:avLst/>
            <a:gdLst/>
            <a:ahLst/>
            <a:cxnLst/>
            <a:rect l="l" t="t" r="r" b="b"/>
            <a:pathLst>
              <a:path w="57150" h="60960">
                <a:moveTo>
                  <a:pt x="56692" y="9905"/>
                </a:moveTo>
                <a:lnTo>
                  <a:pt x="55156" y="3301"/>
                </a:lnTo>
                <a:lnTo>
                  <a:pt x="50368" y="0"/>
                </a:lnTo>
                <a:lnTo>
                  <a:pt x="42557" y="0"/>
                </a:lnTo>
                <a:lnTo>
                  <a:pt x="7254" y="25346"/>
                </a:lnTo>
                <a:lnTo>
                  <a:pt x="0" y="44830"/>
                </a:lnTo>
                <a:lnTo>
                  <a:pt x="0" y="49910"/>
                </a:lnTo>
                <a:lnTo>
                  <a:pt x="1168" y="53847"/>
                </a:lnTo>
                <a:lnTo>
                  <a:pt x="3530" y="56514"/>
                </a:lnTo>
                <a:lnTo>
                  <a:pt x="5803" y="59308"/>
                </a:lnTo>
                <a:lnTo>
                  <a:pt x="8788" y="60705"/>
                </a:lnTo>
                <a:lnTo>
                  <a:pt x="12484" y="60705"/>
                </a:lnTo>
                <a:lnTo>
                  <a:pt x="16344" y="60705"/>
                </a:lnTo>
                <a:lnTo>
                  <a:pt x="40665" y="44703"/>
                </a:lnTo>
                <a:lnTo>
                  <a:pt x="44894" y="40893"/>
                </a:lnTo>
                <a:lnTo>
                  <a:pt x="54101" y="17906"/>
                </a:lnTo>
                <a:lnTo>
                  <a:pt x="55714" y="12318"/>
                </a:lnTo>
                <a:lnTo>
                  <a:pt x="56692" y="99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587755" y="5386439"/>
            <a:ext cx="3893820" cy="6692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114"/>
              </a:spcBef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all </a:t>
            </a:r>
            <a:r>
              <a:rPr sz="1300" b="1" spc="-10" dirty="0">
                <a:latin typeface="Segoe Print"/>
                <a:cs typeface="Segoe Print"/>
              </a:rPr>
              <a:t>points </a:t>
            </a:r>
            <a:r>
              <a:rPr sz="1300" b="1" dirty="0">
                <a:latin typeface="Segoe Print"/>
                <a:cs typeface="Segoe Print"/>
              </a:rPr>
              <a:t>on </a:t>
            </a:r>
            <a:r>
              <a:rPr sz="1300" b="1" spc="-10" dirty="0">
                <a:latin typeface="Segoe Print"/>
                <a:cs typeface="Segoe Print"/>
              </a:rPr>
              <a:t>the graph </a:t>
            </a:r>
            <a:r>
              <a:rPr sz="1300" b="1" spc="-5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179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=x+x</a:t>
            </a:r>
            <a:r>
              <a:rPr sz="1350" b="1" spc="-7" baseline="37037" dirty="0">
                <a:latin typeface="Segoe Print"/>
                <a:cs typeface="Segoe Print"/>
              </a:rPr>
              <a:t>-1</a:t>
            </a:r>
            <a:endParaRPr sz="1350" baseline="37037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75"/>
              </a:spcBef>
            </a:pPr>
            <a:r>
              <a:rPr sz="1300" b="1" spc="-5" dirty="0">
                <a:latin typeface="Segoe Print"/>
                <a:cs typeface="Segoe Print"/>
              </a:rPr>
              <a:t>horizontal.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593716" y="4835778"/>
            <a:ext cx="2330450" cy="1220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015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Sol. ( </a:t>
            </a:r>
            <a:r>
              <a:rPr sz="1950" b="1" spc="-7" baseline="-27777" dirty="0">
                <a:latin typeface="Segoe Print"/>
                <a:cs typeface="Segoe Print"/>
              </a:rPr>
              <a:t>2</a:t>
            </a:r>
            <a:r>
              <a:rPr sz="1950" b="1" spc="-569" baseline="-27777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 </a:t>
            </a:r>
            <a:r>
              <a:rPr sz="1950" b="1" spc="-7" baseline="-27777" dirty="0">
                <a:latin typeface="Segoe Print"/>
                <a:cs typeface="Segoe Print"/>
              </a:rPr>
              <a:t>4 </a:t>
            </a:r>
            <a:r>
              <a:rPr sz="1300" b="1" spc="-5" dirty="0">
                <a:latin typeface="Segoe Print"/>
                <a:cs typeface="Segoe Print"/>
              </a:rPr>
              <a:t>)</a:t>
            </a:r>
            <a:endParaRPr sz="1300">
              <a:latin typeface="Segoe Print"/>
              <a:cs typeface="Segoe Print"/>
            </a:endParaRPr>
          </a:p>
          <a:p>
            <a:pPr marL="513715" marR="5080" indent="-501650">
              <a:lnSpc>
                <a:spcPct val="220800"/>
              </a:lnSpc>
              <a:spcBef>
                <a:spcPts val="960"/>
              </a:spcBef>
            </a:pPr>
            <a:r>
              <a:rPr sz="1300" b="1" dirty="0">
                <a:latin typeface="Segoe Print"/>
                <a:cs typeface="Segoe Print"/>
              </a:rPr>
              <a:t>at </a:t>
            </a:r>
            <a:r>
              <a:rPr sz="1300" b="1" spc="-5" dirty="0">
                <a:latin typeface="Segoe Print"/>
                <a:cs typeface="Segoe Print"/>
              </a:rPr>
              <a:t>which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tangent </a:t>
            </a:r>
            <a:r>
              <a:rPr sz="1300" b="1" spc="-10" dirty="0">
                <a:latin typeface="Segoe Print"/>
                <a:cs typeface="Segoe Print"/>
              </a:rPr>
              <a:t>line is  </a:t>
            </a:r>
            <a:r>
              <a:rPr sz="1300" b="1" spc="-5" dirty="0">
                <a:latin typeface="Segoe Print"/>
                <a:cs typeface="Segoe Print"/>
              </a:rPr>
              <a:t>Sol.</a:t>
            </a:r>
            <a:r>
              <a:rPr sz="1300" b="1" spc="-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(1,2)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00392" y="6321107"/>
            <a:ext cx="311086" cy="2246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87755" y="6360275"/>
            <a:ext cx="5749925" cy="6692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114"/>
              </a:spcBef>
              <a:tabLst>
                <a:tab pos="4684395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all </a:t>
            </a:r>
            <a:r>
              <a:rPr sz="1300" b="1" spc="-10" dirty="0">
                <a:latin typeface="Segoe Print"/>
                <a:cs typeface="Segoe Print"/>
              </a:rPr>
              <a:t>points </a:t>
            </a:r>
            <a:r>
              <a:rPr sz="1300" b="1" dirty="0">
                <a:latin typeface="Segoe Print"/>
                <a:cs typeface="Segoe Print"/>
              </a:rPr>
              <a:t>on </a:t>
            </a:r>
            <a:r>
              <a:rPr sz="1300" b="1" spc="-10" dirty="0">
                <a:latin typeface="Segoe Print"/>
                <a:cs typeface="Segoe Print"/>
              </a:rPr>
              <a:t>the graph </a:t>
            </a:r>
            <a:r>
              <a:rPr sz="1300" b="1" spc="-5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30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44" baseline="2136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=x</a:t>
            </a:r>
            <a:r>
              <a:rPr sz="1350" b="1" baseline="30864" dirty="0">
                <a:latin typeface="Segoe Print"/>
                <a:cs typeface="Segoe Print"/>
              </a:rPr>
              <a:t>3</a:t>
            </a:r>
            <a:r>
              <a:rPr sz="1300" b="1" dirty="0">
                <a:latin typeface="Segoe Print"/>
                <a:cs typeface="Segoe Print"/>
              </a:rPr>
              <a:t>-6x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+9x+4	at </a:t>
            </a:r>
            <a:r>
              <a:rPr sz="1300" b="1" spc="-5" dirty="0">
                <a:latin typeface="Segoe Print"/>
                <a:cs typeface="Segoe Print"/>
              </a:rPr>
              <a:t>which</a:t>
            </a:r>
            <a:r>
              <a:rPr sz="1300" b="1" spc="-8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75"/>
              </a:spcBef>
              <a:tabLst>
                <a:tab pos="4318635" algn="l"/>
              </a:tabLst>
            </a:pPr>
            <a:r>
              <a:rPr sz="1300" b="1" spc="-5" dirty="0">
                <a:latin typeface="Segoe Print"/>
                <a:cs typeface="Segoe Print"/>
              </a:rPr>
              <a:t>tangent line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is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horizontal.	Sol.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1,8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3,4</a:t>
            </a:r>
            <a:r>
              <a:rPr sz="1950" b="1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58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805</Words>
  <Application>Microsoft Office PowerPoint</Application>
  <PresentationFormat>Custom</PresentationFormat>
  <Paragraphs>245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sultan noori</cp:lastModifiedBy>
  <cp:revision>2</cp:revision>
  <dcterms:created xsi:type="dcterms:W3CDTF">2018-11-19T07:09:27Z</dcterms:created>
  <dcterms:modified xsi:type="dcterms:W3CDTF">2018-11-19T09:30:30Z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PDFMerge! (http://www.pdfmerge.com)</vt:lpwstr>
  </property>
  <property fmtid="{D5CDD505-2E9C-101B-9397-08002B2CF9AE}" pid="4" name="LastSaved">
    <vt:filetime>2018-11-19T00:00:00Z</vt:filetime>
  </property>
</Properties>
</file>